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7" r:id="rId6"/>
    <p:sldId id="260"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BFF7C8-AB08-4A0A-B4A1-93243ED3B862}" v="15" dt="2022-11-16T18:55:54.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a Moraga Gutiérrez" userId="2e7df92c3568fe43" providerId="LiveId" clId="{7CBFF7C8-AB08-4A0A-B4A1-93243ED3B862}"/>
    <pc:docChg chg="undo custSel addSld delSld modSld">
      <pc:chgData name="Sofia Moraga Gutiérrez" userId="2e7df92c3568fe43" providerId="LiveId" clId="{7CBFF7C8-AB08-4A0A-B4A1-93243ED3B862}" dt="2022-11-16T18:56:36.706" v="442" actId="20577"/>
      <pc:docMkLst>
        <pc:docMk/>
      </pc:docMkLst>
      <pc:sldChg chg="addSp delSp modSp mod">
        <pc:chgData name="Sofia Moraga Gutiérrez" userId="2e7df92c3568fe43" providerId="LiveId" clId="{7CBFF7C8-AB08-4A0A-B4A1-93243ED3B862}" dt="2022-11-16T17:26:55.532" v="276" actId="26606"/>
        <pc:sldMkLst>
          <pc:docMk/>
          <pc:sldMk cId="1768550331" sldId="258"/>
        </pc:sldMkLst>
        <pc:spChg chg="mod">
          <ac:chgData name="Sofia Moraga Gutiérrez" userId="2e7df92c3568fe43" providerId="LiveId" clId="{7CBFF7C8-AB08-4A0A-B4A1-93243ED3B862}" dt="2022-11-16T17:26:55.532" v="276" actId="26606"/>
          <ac:spMkLst>
            <pc:docMk/>
            <pc:sldMk cId="1768550331" sldId="258"/>
            <ac:spMk id="3078" creationId="{066B2B9C-6833-0F6A-F1E7-18FDBCEDBAE8}"/>
          </ac:spMkLst>
        </pc:spChg>
        <pc:spChg chg="add del">
          <ac:chgData name="Sofia Moraga Gutiérrez" userId="2e7df92c3568fe43" providerId="LiveId" clId="{7CBFF7C8-AB08-4A0A-B4A1-93243ED3B862}" dt="2022-11-16T17:26:55.532" v="276" actId="26606"/>
          <ac:spMkLst>
            <pc:docMk/>
            <pc:sldMk cId="1768550331" sldId="258"/>
            <ac:spMk id="3096" creationId="{3AFE8227-C443-417B-BA91-520EB1EF4559}"/>
          </ac:spMkLst>
        </pc:spChg>
        <pc:spChg chg="add del">
          <ac:chgData name="Sofia Moraga Gutiérrez" userId="2e7df92c3568fe43" providerId="LiveId" clId="{7CBFF7C8-AB08-4A0A-B4A1-93243ED3B862}" dt="2022-11-16T17:26:55.532" v="276" actId="26606"/>
          <ac:spMkLst>
            <pc:docMk/>
            <pc:sldMk cId="1768550331" sldId="258"/>
            <ac:spMk id="3098" creationId="{907741FC-B544-4A6E-B831-6789D042333D}"/>
          </ac:spMkLst>
        </pc:spChg>
        <pc:spChg chg="add del">
          <ac:chgData name="Sofia Moraga Gutiérrez" userId="2e7df92c3568fe43" providerId="LiveId" clId="{7CBFF7C8-AB08-4A0A-B4A1-93243ED3B862}" dt="2022-11-16T17:26:55.532" v="276" actId="26606"/>
          <ac:spMkLst>
            <pc:docMk/>
            <pc:sldMk cId="1768550331" sldId="258"/>
            <ac:spMk id="3100" creationId="{3F0BE7ED-7814-4273-B18A-F26CC0380380}"/>
          </ac:spMkLst>
        </pc:spChg>
        <pc:spChg chg="add del">
          <ac:chgData name="Sofia Moraga Gutiérrez" userId="2e7df92c3568fe43" providerId="LiveId" clId="{7CBFF7C8-AB08-4A0A-B4A1-93243ED3B862}" dt="2022-11-16T17:26:55.510" v="275" actId="26606"/>
          <ac:spMkLst>
            <pc:docMk/>
            <pc:sldMk cId="1768550331" sldId="258"/>
            <ac:spMk id="3107" creationId="{3F0B8CEB-8279-4E5E-A0CE-1FC9F71736F2}"/>
          </ac:spMkLst>
        </pc:spChg>
        <pc:spChg chg="add del">
          <ac:chgData name="Sofia Moraga Gutiérrez" userId="2e7df92c3568fe43" providerId="LiveId" clId="{7CBFF7C8-AB08-4A0A-B4A1-93243ED3B862}" dt="2022-11-16T17:26:55.510" v="275" actId="26606"/>
          <ac:spMkLst>
            <pc:docMk/>
            <pc:sldMk cId="1768550331" sldId="258"/>
            <ac:spMk id="3108" creationId="{23E547B5-89CF-4EC0-96DE-25771AED0799}"/>
          </ac:spMkLst>
        </pc:spChg>
        <pc:spChg chg="add">
          <ac:chgData name="Sofia Moraga Gutiérrez" userId="2e7df92c3568fe43" providerId="LiveId" clId="{7CBFF7C8-AB08-4A0A-B4A1-93243ED3B862}" dt="2022-11-16T17:26:55.532" v="276" actId="26606"/>
          <ac:spMkLst>
            <pc:docMk/>
            <pc:sldMk cId="1768550331" sldId="258"/>
            <ac:spMk id="3110" creationId="{04812C46-200A-4DEB-A05E-3ED6C68C2387}"/>
          </ac:spMkLst>
        </pc:spChg>
        <pc:spChg chg="add">
          <ac:chgData name="Sofia Moraga Gutiérrez" userId="2e7df92c3568fe43" providerId="LiveId" clId="{7CBFF7C8-AB08-4A0A-B4A1-93243ED3B862}" dt="2022-11-16T17:26:55.532" v="276" actId="26606"/>
          <ac:spMkLst>
            <pc:docMk/>
            <pc:sldMk cId="1768550331" sldId="258"/>
            <ac:spMk id="3111" creationId="{D1EA859B-E555-4109-94F3-6700E046E008}"/>
          </ac:spMkLst>
        </pc:spChg>
        <pc:picChg chg="mod ord">
          <ac:chgData name="Sofia Moraga Gutiérrez" userId="2e7df92c3568fe43" providerId="LiveId" clId="{7CBFF7C8-AB08-4A0A-B4A1-93243ED3B862}" dt="2022-11-16T17:26:55.532" v="276" actId="26606"/>
          <ac:picMkLst>
            <pc:docMk/>
            <pc:sldMk cId="1768550331" sldId="258"/>
            <ac:picMk id="3074" creationId="{EC42A7CC-7A26-BDCE-48CB-1632A005AA2A}"/>
          </ac:picMkLst>
        </pc:picChg>
        <pc:cxnChg chg="add del">
          <ac:chgData name="Sofia Moraga Gutiérrez" userId="2e7df92c3568fe43" providerId="LiveId" clId="{7CBFF7C8-AB08-4A0A-B4A1-93243ED3B862}" dt="2022-11-16T17:26:54.314" v="273" actId="26606"/>
          <ac:cxnSpMkLst>
            <pc:docMk/>
            <pc:sldMk cId="1768550331" sldId="258"/>
            <ac:cxnSpMk id="3105" creationId="{A7F400EE-A8A5-48AF-B4D6-291B52C6F0B0}"/>
          </ac:cxnSpMkLst>
        </pc:cxnChg>
      </pc:sldChg>
      <pc:sldChg chg="addSp delSp modSp mod setBg">
        <pc:chgData name="Sofia Moraga Gutiérrez" userId="2e7df92c3568fe43" providerId="LiveId" clId="{7CBFF7C8-AB08-4A0A-B4A1-93243ED3B862}" dt="2022-11-16T17:26:14.738" v="270" actId="26606"/>
        <pc:sldMkLst>
          <pc:docMk/>
          <pc:sldMk cId="657047273" sldId="259"/>
        </pc:sldMkLst>
        <pc:spChg chg="mod">
          <ac:chgData name="Sofia Moraga Gutiérrez" userId="2e7df92c3568fe43" providerId="LiveId" clId="{7CBFF7C8-AB08-4A0A-B4A1-93243ED3B862}" dt="2022-11-16T17:26:14.738" v="270" actId="26606"/>
          <ac:spMkLst>
            <pc:docMk/>
            <pc:sldMk cId="657047273" sldId="259"/>
            <ac:spMk id="2" creationId="{2FEFAA11-E10A-ECBD-AB2C-FB5A7A405923}"/>
          </ac:spMkLst>
        </pc:spChg>
        <pc:spChg chg="mod">
          <ac:chgData name="Sofia Moraga Gutiérrez" userId="2e7df92c3568fe43" providerId="LiveId" clId="{7CBFF7C8-AB08-4A0A-B4A1-93243ED3B862}" dt="2022-11-16T17:26:14.738" v="270" actId="26606"/>
          <ac:spMkLst>
            <pc:docMk/>
            <pc:sldMk cId="657047273" sldId="259"/>
            <ac:spMk id="3" creationId="{E7B536B4-9D5E-9B84-F51F-0BEBAD1C4B73}"/>
          </ac:spMkLst>
        </pc:spChg>
        <pc:spChg chg="add del">
          <ac:chgData name="Sofia Moraga Gutiérrez" userId="2e7df92c3568fe43" providerId="LiveId" clId="{7CBFF7C8-AB08-4A0A-B4A1-93243ED3B862}" dt="2022-11-16T17:26:14.738" v="270" actId="26606"/>
          <ac:spMkLst>
            <pc:docMk/>
            <pc:sldMk cId="657047273" sldId="259"/>
            <ac:spMk id="4105" creationId="{86C7B4A1-154A-4DF0-AC46-F88D75A2E0FD}"/>
          </ac:spMkLst>
        </pc:spChg>
        <pc:picChg chg="add mod ord">
          <ac:chgData name="Sofia Moraga Gutiérrez" userId="2e7df92c3568fe43" providerId="LiveId" clId="{7CBFF7C8-AB08-4A0A-B4A1-93243ED3B862}" dt="2022-11-16T17:26:14.738" v="270" actId="26606"/>
          <ac:picMkLst>
            <pc:docMk/>
            <pc:sldMk cId="657047273" sldId="259"/>
            <ac:picMk id="4098" creationId="{2FE89B3F-9698-4E78-BC3C-BFB6533F0289}"/>
          </ac:picMkLst>
        </pc:picChg>
        <pc:cxnChg chg="add del">
          <ac:chgData name="Sofia Moraga Gutiérrez" userId="2e7df92c3568fe43" providerId="LiveId" clId="{7CBFF7C8-AB08-4A0A-B4A1-93243ED3B862}" dt="2022-11-16T17:20:00.418" v="265" actId="26606"/>
          <ac:cxnSpMkLst>
            <pc:docMk/>
            <pc:sldMk cId="657047273" sldId="259"/>
            <ac:cxnSpMk id="4103" creationId="{A7F400EE-A8A5-48AF-B4D6-291B52C6F0B0}"/>
          </ac:cxnSpMkLst>
        </pc:cxnChg>
        <pc:cxnChg chg="add">
          <ac:chgData name="Sofia Moraga Gutiérrez" userId="2e7df92c3568fe43" providerId="LiveId" clId="{7CBFF7C8-AB08-4A0A-B4A1-93243ED3B862}" dt="2022-11-16T17:26:14.738" v="270" actId="26606"/>
          <ac:cxnSpMkLst>
            <pc:docMk/>
            <pc:sldMk cId="657047273" sldId="259"/>
            <ac:cxnSpMk id="4110" creationId="{A7F400EE-A8A5-48AF-B4D6-291B52C6F0B0}"/>
          </ac:cxnSpMkLst>
        </pc:cxnChg>
      </pc:sldChg>
      <pc:sldChg chg="addSp delSp modSp new mod setBg">
        <pc:chgData name="Sofia Moraga Gutiérrez" userId="2e7df92c3568fe43" providerId="LiveId" clId="{7CBFF7C8-AB08-4A0A-B4A1-93243ED3B862}" dt="2022-11-16T17:30:33.877" v="289" actId="26606"/>
        <pc:sldMkLst>
          <pc:docMk/>
          <pc:sldMk cId="3785476621" sldId="260"/>
        </pc:sldMkLst>
        <pc:spChg chg="mod ord">
          <ac:chgData name="Sofia Moraga Gutiérrez" userId="2e7df92c3568fe43" providerId="LiveId" clId="{7CBFF7C8-AB08-4A0A-B4A1-93243ED3B862}" dt="2022-11-16T17:30:33.877" v="289" actId="26606"/>
          <ac:spMkLst>
            <pc:docMk/>
            <pc:sldMk cId="3785476621" sldId="260"/>
            <ac:spMk id="2" creationId="{E763A171-722A-4BCD-4126-79B5C656AAA2}"/>
          </ac:spMkLst>
        </pc:spChg>
        <pc:spChg chg="del">
          <ac:chgData name="Sofia Moraga Gutiérrez" userId="2e7df92c3568fe43" providerId="LiveId" clId="{7CBFF7C8-AB08-4A0A-B4A1-93243ED3B862}" dt="2022-11-16T17:30:18.305" v="288"/>
          <ac:spMkLst>
            <pc:docMk/>
            <pc:sldMk cId="3785476621" sldId="260"/>
            <ac:spMk id="3" creationId="{E27F4DA6-615A-B4AD-15D6-1DB6B2A2B822}"/>
          </ac:spMkLst>
        </pc:spChg>
        <pc:spChg chg="add">
          <ac:chgData name="Sofia Moraga Gutiérrez" userId="2e7df92c3568fe43" providerId="LiveId" clId="{7CBFF7C8-AB08-4A0A-B4A1-93243ED3B862}" dt="2022-11-16T17:30:33.877" v="289" actId="26606"/>
          <ac:spMkLst>
            <pc:docMk/>
            <pc:sldMk cId="3785476621" sldId="260"/>
            <ac:spMk id="5127" creationId="{37C89E4B-3C9F-44B9-8B86-D9E3D112D8EC}"/>
          </ac:spMkLst>
        </pc:spChg>
        <pc:picChg chg="add mod">
          <ac:chgData name="Sofia Moraga Gutiérrez" userId="2e7df92c3568fe43" providerId="LiveId" clId="{7CBFF7C8-AB08-4A0A-B4A1-93243ED3B862}" dt="2022-11-16T17:30:33.877" v="289" actId="26606"/>
          <ac:picMkLst>
            <pc:docMk/>
            <pc:sldMk cId="3785476621" sldId="260"/>
            <ac:picMk id="5122" creationId="{0661EB99-CE90-61CE-3C3C-E4C9E29B7C83}"/>
          </ac:picMkLst>
        </pc:picChg>
        <pc:cxnChg chg="add">
          <ac:chgData name="Sofia Moraga Gutiérrez" userId="2e7df92c3568fe43" providerId="LiveId" clId="{7CBFF7C8-AB08-4A0A-B4A1-93243ED3B862}" dt="2022-11-16T17:30:33.877" v="289" actId="26606"/>
          <ac:cxnSpMkLst>
            <pc:docMk/>
            <pc:sldMk cId="3785476621" sldId="260"/>
            <ac:cxnSpMk id="5129" creationId="{AA2EAA10-076F-46BD-8F0F-B9A2FB77A85C}"/>
          </ac:cxnSpMkLst>
        </pc:cxnChg>
        <pc:cxnChg chg="add">
          <ac:chgData name="Sofia Moraga Gutiérrez" userId="2e7df92c3568fe43" providerId="LiveId" clId="{7CBFF7C8-AB08-4A0A-B4A1-93243ED3B862}" dt="2022-11-16T17:30:33.877" v="289" actId="26606"/>
          <ac:cxnSpMkLst>
            <pc:docMk/>
            <pc:sldMk cId="3785476621" sldId="260"/>
            <ac:cxnSpMk id="5131" creationId="{D891E407-403B-4764-86C9-33A56D3BCAA3}"/>
          </ac:cxnSpMkLst>
        </pc:cxnChg>
      </pc:sldChg>
      <pc:sldChg chg="addSp modSp new mod setBg">
        <pc:chgData name="Sofia Moraga Gutiérrez" userId="2e7df92c3568fe43" providerId="LiveId" clId="{7CBFF7C8-AB08-4A0A-B4A1-93243ED3B862}" dt="2022-11-16T17:32:40.504" v="319" actId="26606"/>
        <pc:sldMkLst>
          <pc:docMk/>
          <pc:sldMk cId="1309159380" sldId="261"/>
        </pc:sldMkLst>
        <pc:spChg chg="mod">
          <ac:chgData name="Sofia Moraga Gutiérrez" userId="2e7df92c3568fe43" providerId="LiveId" clId="{7CBFF7C8-AB08-4A0A-B4A1-93243ED3B862}" dt="2022-11-16T17:32:40.504" v="319" actId="26606"/>
          <ac:spMkLst>
            <pc:docMk/>
            <pc:sldMk cId="1309159380" sldId="261"/>
            <ac:spMk id="2" creationId="{20F8D8FB-2736-9DB8-4FC5-1C9B7A109AD3}"/>
          </ac:spMkLst>
        </pc:spChg>
        <pc:spChg chg="mod">
          <ac:chgData name="Sofia Moraga Gutiérrez" userId="2e7df92c3568fe43" providerId="LiveId" clId="{7CBFF7C8-AB08-4A0A-B4A1-93243ED3B862}" dt="2022-11-16T17:32:40.504" v="319" actId="26606"/>
          <ac:spMkLst>
            <pc:docMk/>
            <pc:sldMk cId="1309159380" sldId="261"/>
            <ac:spMk id="3" creationId="{EE13C310-9E1B-83D9-B0FC-664E0F9B9533}"/>
          </ac:spMkLst>
        </pc:spChg>
        <pc:spChg chg="add">
          <ac:chgData name="Sofia Moraga Gutiérrez" userId="2e7df92c3568fe43" providerId="LiveId" clId="{7CBFF7C8-AB08-4A0A-B4A1-93243ED3B862}" dt="2022-11-16T17:32:40.504" v="319" actId="26606"/>
          <ac:spMkLst>
            <pc:docMk/>
            <pc:sldMk cId="1309159380" sldId="261"/>
            <ac:spMk id="6151" creationId="{3CD9DF72-87A3-404E-A828-84CBF11A8303}"/>
          </ac:spMkLst>
        </pc:spChg>
        <pc:picChg chg="add mod ord">
          <ac:chgData name="Sofia Moraga Gutiérrez" userId="2e7df92c3568fe43" providerId="LiveId" clId="{7CBFF7C8-AB08-4A0A-B4A1-93243ED3B862}" dt="2022-11-16T17:32:40.504" v="319" actId="26606"/>
          <ac:picMkLst>
            <pc:docMk/>
            <pc:sldMk cId="1309159380" sldId="261"/>
            <ac:picMk id="6146" creationId="{FD3B036A-B56A-0470-DCA6-76F15F5D9BA9}"/>
          </ac:picMkLst>
        </pc:picChg>
        <pc:cxnChg chg="add">
          <ac:chgData name="Sofia Moraga Gutiérrez" userId="2e7df92c3568fe43" providerId="LiveId" clId="{7CBFF7C8-AB08-4A0A-B4A1-93243ED3B862}" dt="2022-11-16T17:32:40.504" v="319" actId="26606"/>
          <ac:cxnSpMkLst>
            <pc:docMk/>
            <pc:sldMk cId="1309159380" sldId="261"/>
            <ac:cxnSpMk id="6153" creationId="{20E3A342-4D61-4E3F-AF90-1AB42AEB96CC}"/>
          </ac:cxnSpMkLst>
        </pc:cxnChg>
      </pc:sldChg>
      <pc:sldChg chg="delSp modSp new del mod">
        <pc:chgData name="Sofia Moraga Gutiérrez" userId="2e7df92c3568fe43" providerId="LiveId" clId="{7CBFF7C8-AB08-4A0A-B4A1-93243ED3B862}" dt="2022-11-16T17:31:21.611" v="293" actId="2696"/>
        <pc:sldMkLst>
          <pc:docMk/>
          <pc:sldMk cId="3420774510" sldId="261"/>
        </pc:sldMkLst>
        <pc:spChg chg="del mod">
          <ac:chgData name="Sofia Moraga Gutiérrez" userId="2e7df92c3568fe43" providerId="LiveId" clId="{7CBFF7C8-AB08-4A0A-B4A1-93243ED3B862}" dt="2022-11-16T17:30:46.776" v="292" actId="21"/>
          <ac:spMkLst>
            <pc:docMk/>
            <pc:sldMk cId="3420774510" sldId="261"/>
            <ac:spMk id="2" creationId="{3842979D-D578-29F5-38EF-072F7B262E2E}"/>
          </ac:spMkLst>
        </pc:spChg>
      </pc:sldChg>
      <pc:sldChg chg="addSp delSp modSp new mod setBg">
        <pc:chgData name="Sofia Moraga Gutiérrez" userId="2e7df92c3568fe43" providerId="LiveId" clId="{7CBFF7C8-AB08-4A0A-B4A1-93243ED3B862}" dt="2022-11-16T18:41:46.475" v="353" actId="27636"/>
        <pc:sldMkLst>
          <pc:docMk/>
          <pc:sldMk cId="854814911" sldId="262"/>
        </pc:sldMkLst>
        <pc:spChg chg="mod ord">
          <ac:chgData name="Sofia Moraga Gutiérrez" userId="2e7df92c3568fe43" providerId="LiveId" clId="{7CBFF7C8-AB08-4A0A-B4A1-93243ED3B862}" dt="2022-11-16T18:41:17.914" v="350" actId="26606"/>
          <ac:spMkLst>
            <pc:docMk/>
            <pc:sldMk cId="854814911" sldId="262"/>
            <ac:spMk id="2" creationId="{4C4C4A4B-E02A-FB5F-1C96-4CEDBFBAB32E}"/>
          </ac:spMkLst>
        </pc:spChg>
        <pc:spChg chg="del">
          <ac:chgData name="Sofia Moraga Gutiérrez" userId="2e7df92c3568fe43" providerId="LiveId" clId="{7CBFF7C8-AB08-4A0A-B4A1-93243ED3B862}" dt="2022-11-16T18:39:43.779" v="344"/>
          <ac:spMkLst>
            <pc:docMk/>
            <pc:sldMk cId="854814911" sldId="262"/>
            <ac:spMk id="3" creationId="{504E7E60-4723-7499-F440-80DFEA6096B1}"/>
          </ac:spMkLst>
        </pc:spChg>
        <pc:spChg chg="add del mod">
          <ac:chgData name="Sofia Moraga Gutiérrez" userId="2e7df92c3568fe43" providerId="LiveId" clId="{7CBFF7C8-AB08-4A0A-B4A1-93243ED3B862}" dt="2022-11-16T18:39:47.172" v="345"/>
          <ac:spMkLst>
            <pc:docMk/>
            <pc:sldMk cId="854814911" sldId="262"/>
            <ac:spMk id="4" creationId="{EEAAD6DF-19EB-3BDA-78C6-3E58A40F9647}"/>
          </ac:spMkLst>
        </pc:spChg>
        <pc:spChg chg="add del mod">
          <ac:chgData name="Sofia Moraga Gutiérrez" userId="2e7df92c3568fe43" providerId="LiveId" clId="{7CBFF7C8-AB08-4A0A-B4A1-93243ED3B862}" dt="2022-11-16T18:40:08.286" v="346"/>
          <ac:spMkLst>
            <pc:docMk/>
            <pc:sldMk cId="854814911" sldId="262"/>
            <ac:spMk id="5" creationId="{54D1CA28-0083-A492-E794-FB06C2A59FD0}"/>
          </ac:spMkLst>
        </pc:spChg>
        <pc:spChg chg="add mod">
          <ac:chgData name="Sofia Moraga Gutiérrez" userId="2e7df92c3568fe43" providerId="LiveId" clId="{7CBFF7C8-AB08-4A0A-B4A1-93243ED3B862}" dt="2022-11-16T18:41:46.475" v="353" actId="27636"/>
          <ac:spMkLst>
            <pc:docMk/>
            <pc:sldMk cId="854814911" sldId="262"/>
            <ac:spMk id="10" creationId="{059B5A60-CE80-B74C-8C82-87B54CF7946C}"/>
          </ac:spMkLst>
        </pc:spChg>
        <pc:spChg chg="add del">
          <ac:chgData name="Sofia Moraga Gutiérrez" userId="2e7df92c3568fe43" providerId="LiveId" clId="{7CBFF7C8-AB08-4A0A-B4A1-93243ED3B862}" dt="2022-11-16T18:41:17.914" v="350" actId="26606"/>
          <ac:spMkLst>
            <pc:docMk/>
            <pc:sldMk cId="854814911" sldId="262"/>
            <ac:spMk id="13" creationId="{2B1D4F77-A17C-43D7-B7FA-545148E4E93D}"/>
          </ac:spMkLst>
        </pc:spChg>
        <pc:spChg chg="add">
          <ac:chgData name="Sofia Moraga Gutiérrez" userId="2e7df92c3568fe43" providerId="LiveId" clId="{7CBFF7C8-AB08-4A0A-B4A1-93243ED3B862}" dt="2022-11-16T18:41:17.914" v="350" actId="26606"/>
          <ac:spMkLst>
            <pc:docMk/>
            <pc:sldMk cId="854814911" sldId="262"/>
            <ac:spMk id="18" creationId="{04812C46-200A-4DEB-A05E-3ED6C68C2387}"/>
          </ac:spMkLst>
        </pc:spChg>
        <pc:picChg chg="add mod ord">
          <ac:chgData name="Sofia Moraga Gutiérrez" userId="2e7df92c3568fe43" providerId="LiveId" clId="{7CBFF7C8-AB08-4A0A-B4A1-93243ED3B862}" dt="2022-11-16T18:41:17.914" v="350" actId="26606"/>
          <ac:picMkLst>
            <pc:docMk/>
            <pc:sldMk cId="854814911" sldId="262"/>
            <ac:picMk id="6" creationId="{0D7CA0D0-D7EB-9BAF-A39B-1764D9883CFE}"/>
          </ac:picMkLst>
        </pc:picChg>
      </pc:sldChg>
      <pc:sldChg chg="addSp delSp modSp new mod setBg">
        <pc:chgData name="Sofia Moraga Gutiérrez" userId="2e7df92c3568fe43" providerId="LiveId" clId="{7CBFF7C8-AB08-4A0A-B4A1-93243ED3B862}" dt="2022-11-16T18:51:48.253" v="386" actId="26606"/>
        <pc:sldMkLst>
          <pc:docMk/>
          <pc:sldMk cId="3690004397" sldId="263"/>
        </pc:sldMkLst>
        <pc:spChg chg="mod ord">
          <ac:chgData name="Sofia Moraga Gutiérrez" userId="2e7df92c3568fe43" providerId="LiveId" clId="{7CBFF7C8-AB08-4A0A-B4A1-93243ED3B862}" dt="2022-11-16T18:51:48.253" v="386" actId="26606"/>
          <ac:spMkLst>
            <pc:docMk/>
            <pc:sldMk cId="3690004397" sldId="263"/>
            <ac:spMk id="2" creationId="{D6952BD2-45D4-8449-B0BE-22AD804BE0E0}"/>
          </ac:spMkLst>
        </pc:spChg>
        <pc:spChg chg="del">
          <ac:chgData name="Sofia Moraga Gutiérrez" userId="2e7df92c3568fe43" providerId="LiveId" clId="{7CBFF7C8-AB08-4A0A-B4A1-93243ED3B862}" dt="2022-11-16T18:43:44.481" v="383"/>
          <ac:spMkLst>
            <pc:docMk/>
            <pc:sldMk cId="3690004397" sldId="263"/>
            <ac:spMk id="3" creationId="{B665ACB0-D40E-AD2D-C359-E8F8B77806F4}"/>
          </ac:spMkLst>
        </pc:spChg>
        <pc:spChg chg="add del">
          <ac:chgData name="Sofia Moraga Gutiérrez" userId="2e7df92c3568fe43" providerId="LiveId" clId="{7CBFF7C8-AB08-4A0A-B4A1-93243ED3B862}" dt="2022-11-16T18:51:48.252" v="385" actId="26606"/>
          <ac:spMkLst>
            <pc:docMk/>
            <pc:sldMk cId="3690004397" sldId="263"/>
            <ac:spMk id="8198" creationId="{E614B01E-4188-B2A9-1861-A8C54AEC9223}"/>
          </ac:spMkLst>
        </pc:spChg>
        <pc:spChg chg="add">
          <ac:chgData name="Sofia Moraga Gutiérrez" userId="2e7df92c3568fe43" providerId="LiveId" clId="{7CBFF7C8-AB08-4A0A-B4A1-93243ED3B862}" dt="2022-11-16T18:51:48.253" v="386" actId="26606"/>
          <ac:spMkLst>
            <pc:docMk/>
            <pc:sldMk cId="3690004397" sldId="263"/>
            <ac:spMk id="8199" creationId="{37C89E4B-3C9F-44B9-8B86-D9E3D112D8EC}"/>
          </ac:spMkLst>
        </pc:spChg>
        <pc:spChg chg="add del">
          <ac:chgData name="Sofia Moraga Gutiérrez" userId="2e7df92c3568fe43" providerId="LiveId" clId="{7CBFF7C8-AB08-4A0A-B4A1-93243ED3B862}" dt="2022-11-16T18:51:48.252" v="385" actId="26606"/>
          <ac:spMkLst>
            <pc:docMk/>
            <pc:sldMk cId="3690004397" sldId="263"/>
            <ac:spMk id="8201" creationId="{04812C46-200A-4DEB-A05E-3ED6C68C2387}"/>
          </ac:spMkLst>
        </pc:spChg>
        <pc:spChg chg="add del">
          <ac:chgData name="Sofia Moraga Gutiérrez" userId="2e7df92c3568fe43" providerId="LiveId" clId="{7CBFF7C8-AB08-4A0A-B4A1-93243ED3B862}" dt="2022-11-16T18:51:48.252" v="385" actId="26606"/>
          <ac:spMkLst>
            <pc:docMk/>
            <pc:sldMk cId="3690004397" sldId="263"/>
            <ac:spMk id="8203" creationId="{D1EA859B-E555-4109-94F3-6700E046E008}"/>
          </ac:spMkLst>
        </pc:spChg>
        <pc:picChg chg="add mod">
          <ac:chgData name="Sofia Moraga Gutiérrez" userId="2e7df92c3568fe43" providerId="LiveId" clId="{7CBFF7C8-AB08-4A0A-B4A1-93243ED3B862}" dt="2022-11-16T18:51:48.253" v="386" actId="26606"/>
          <ac:picMkLst>
            <pc:docMk/>
            <pc:sldMk cId="3690004397" sldId="263"/>
            <ac:picMk id="8194" creationId="{BBD3243E-66CE-F087-C2EA-D3BE94E85001}"/>
          </ac:picMkLst>
        </pc:picChg>
        <pc:cxnChg chg="add">
          <ac:chgData name="Sofia Moraga Gutiérrez" userId="2e7df92c3568fe43" providerId="LiveId" clId="{7CBFF7C8-AB08-4A0A-B4A1-93243ED3B862}" dt="2022-11-16T18:51:48.253" v="386" actId="26606"/>
          <ac:cxnSpMkLst>
            <pc:docMk/>
            <pc:sldMk cId="3690004397" sldId="263"/>
            <ac:cxnSpMk id="8205" creationId="{AA2EAA10-076F-46BD-8F0F-B9A2FB77A85C}"/>
          </ac:cxnSpMkLst>
        </pc:cxnChg>
        <pc:cxnChg chg="add">
          <ac:chgData name="Sofia Moraga Gutiérrez" userId="2e7df92c3568fe43" providerId="LiveId" clId="{7CBFF7C8-AB08-4A0A-B4A1-93243ED3B862}" dt="2022-11-16T18:51:48.253" v="386" actId="26606"/>
          <ac:cxnSpMkLst>
            <pc:docMk/>
            <pc:sldMk cId="3690004397" sldId="263"/>
            <ac:cxnSpMk id="8206" creationId="{D891E407-403B-4764-86C9-33A56D3BCAA3}"/>
          </ac:cxnSpMkLst>
        </pc:cxnChg>
      </pc:sldChg>
      <pc:sldChg chg="delSp modSp new mod">
        <pc:chgData name="Sofia Moraga Gutiérrez" userId="2e7df92c3568fe43" providerId="LiveId" clId="{7CBFF7C8-AB08-4A0A-B4A1-93243ED3B862}" dt="2022-11-16T18:52:04.697" v="390" actId="21"/>
        <pc:sldMkLst>
          <pc:docMk/>
          <pc:sldMk cId="1732165856" sldId="264"/>
        </pc:sldMkLst>
        <pc:spChg chg="del">
          <ac:chgData name="Sofia Moraga Gutiérrez" userId="2e7df92c3568fe43" providerId="LiveId" clId="{7CBFF7C8-AB08-4A0A-B4A1-93243ED3B862}" dt="2022-11-16T18:52:04.697" v="390" actId="21"/>
          <ac:spMkLst>
            <pc:docMk/>
            <pc:sldMk cId="1732165856" sldId="264"/>
            <ac:spMk id="2" creationId="{0F1875F9-AB8B-4AB2-8EC6-90003A90CB8E}"/>
          </ac:spMkLst>
        </pc:spChg>
        <pc:spChg chg="mod">
          <ac:chgData name="Sofia Moraga Gutiérrez" userId="2e7df92c3568fe43" providerId="LiveId" clId="{7CBFF7C8-AB08-4A0A-B4A1-93243ED3B862}" dt="2022-11-16T18:51:54.820" v="389" actId="27636"/>
          <ac:spMkLst>
            <pc:docMk/>
            <pc:sldMk cId="1732165856" sldId="264"/>
            <ac:spMk id="3" creationId="{1C3F21B7-7460-41C5-FB47-E78651E9016B}"/>
          </ac:spMkLst>
        </pc:spChg>
      </pc:sldChg>
      <pc:sldChg chg="addSp delSp modSp new mod setBg">
        <pc:chgData name="Sofia Moraga Gutiérrez" userId="2e7df92c3568fe43" providerId="LiveId" clId="{7CBFF7C8-AB08-4A0A-B4A1-93243ED3B862}" dt="2022-11-16T18:54:02.734" v="404" actId="26606"/>
        <pc:sldMkLst>
          <pc:docMk/>
          <pc:sldMk cId="2354398343" sldId="265"/>
        </pc:sldMkLst>
        <pc:spChg chg="mod">
          <ac:chgData name="Sofia Moraga Gutiérrez" userId="2e7df92c3568fe43" providerId="LiveId" clId="{7CBFF7C8-AB08-4A0A-B4A1-93243ED3B862}" dt="2022-11-16T18:54:02.734" v="404" actId="26606"/>
          <ac:spMkLst>
            <pc:docMk/>
            <pc:sldMk cId="2354398343" sldId="265"/>
            <ac:spMk id="2" creationId="{E1637F80-3FB8-B4F7-07AD-D328D426AF0C}"/>
          </ac:spMkLst>
        </pc:spChg>
        <pc:spChg chg="del">
          <ac:chgData name="Sofia Moraga Gutiérrez" userId="2e7df92c3568fe43" providerId="LiveId" clId="{7CBFF7C8-AB08-4A0A-B4A1-93243ED3B862}" dt="2022-11-16T18:53:56.269" v="403"/>
          <ac:spMkLst>
            <pc:docMk/>
            <pc:sldMk cId="2354398343" sldId="265"/>
            <ac:spMk id="3" creationId="{6139BDE5-B43B-7AC2-7F9E-F9F7D4EE7F1B}"/>
          </ac:spMkLst>
        </pc:spChg>
        <pc:spChg chg="add">
          <ac:chgData name="Sofia Moraga Gutiérrez" userId="2e7df92c3568fe43" providerId="LiveId" clId="{7CBFF7C8-AB08-4A0A-B4A1-93243ED3B862}" dt="2022-11-16T18:54:02.734" v="404" actId="26606"/>
          <ac:spMkLst>
            <pc:docMk/>
            <pc:sldMk cId="2354398343" sldId="265"/>
            <ac:spMk id="9222" creationId="{76A4BDE0-09E4-E18B-094B-C0CCF0527B01}"/>
          </ac:spMkLst>
        </pc:spChg>
        <pc:spChg chg="add">
          <ac:chgData name="Sofia Moraga Gutiérrez" userId="2e7df92c3568fe43" providerId="LiveId" clId="{7CBFF7C8-AB08-4A0A-B4A1-93243ED3B862}" dt="2022-11-16T18:54:02.734" v="404" actId="26606"/>
          <ac:spMkLst>
            <pc:docMk/>
            <pc:sldMk cId="2354398343" sldId="265"/>
            <ac:spMk id="9225" creationId="{04812C46-200A-4DEB-A05E-3ED6C68C2387}"/>
          </ac:spMkLst>
        </pc:spChg>
        <pc:picChg chg="add mod">
          <ac:chgData name="Sofia Moraga Gutiérrez" userId="2e7df92c3568fe43" providerId="LiveId" clId="{7CBFF7C8-AB08-4A0A-B4A1-93243ED3B862}" dt="2022-11-16T18:54:02.734" v="404" actId="26606"/>
          <ac:picMkLst>
            <pc:docMk/>
            <pc:sldMk cId="2354398343" sldId="265"/>
            <ac:picMk id="9218" creationId="{DDB49F2F-A5BD-DD24-5D82-4F62051FA27B}"/>
          </ac:picMkLst>
        </pc:picChg>
      </pc:sldChg>
      <pc:sldChg chg="addSp delSp modSp new mod setBg">
        <pc:chgData name="Sofia Moraga Gutiérrez" userId="2e7df92c3568fe43" providerId="LiveId" clId="{7CBFF7C8-AB08-4A0A-B4A1-93243ED3B862}" dt="2022-11-16T18:56:36.706" v="442" actId="20577"/>
        <pc:sldMkLst>
          <pc:docMk/>
          <pc:sldMk cId="2932522258" sldId="266"/>
        </pc:sldMkLst>
        <pc:spChg chg="mod ord">
          <ac:chgData name="Sofia Moraga Gutiérrez" userId="2e7df92c3568fe43" providerId="LiveId" clId="{7CBFF7C8-AB08-4A0A-B4A1-93243ED3B862}" dt="2022-11-16T18:56:36.706" v="442" actId="20577"/>
          <ac:spMkLst>
            <pc:docMk/>
            <pc:sldMk cId="2932522258" sldId="266"/>
            <ac:spMk id="2" creationId="{08C75309-5CB1-831E-706A-5FC4D548FD6D}"/>
          </ac:spMkLst>
        </pc:spChg>
        <pc:spChg chg="del">
          <ac:chgData name="Sofia Moraga Gutiérrez" userId="2e7df92c3568fe43" providerId="LiveId" clId="{7CBFF7C8-AB08-4A0A-B4A1-93243ED3B862}" dt="2022-11-16T18:55:32.640" v="406"/>
          <ac:spMkLst>
            <pc:docMk/>
            <pc:sldMk cId="2932522258" sldId="266"/>
            <ac:spMk id="3" creationId="{6495AD3A-0520-5BC1-C103-1BD5C84789C6}"/>
          </ac:spMkLst>
        </pc:spChg>
        <pc:spChg chg="add del mod">
          <ac:chgData name="Sofia Moraga Gutiérrez" userId="2e7df92c3568fe43" providerId="LiveId" clId="{7CBFF7C8-AB08-4A0A-B4A1-93243ED3B862}" dt="2022-11-16T18:55:48.081" v="407"/>
          <ac:spMkLst>
            <pc:docMk/>
            <pc:sldMk cId="2932522258" sldId="266"/>
            <ac:spMk id="4" creationId="{591B8DB1-9676-9C5B-E5C5-341D5922A98B}"/>
          </ac:spMkLst>
        </pc:spChg>
        <pc:spChg chg="add del mod">
          <ac:chgData name="Sofia Moraga Gutiérrez" userId="2e7df92c3568fe43" providerId="LiveId" clId="{7CBFF7C8-AB08-4A0A-B4A1-93243ED3B862}" dt="2022-11-16T18:55:54.728" v="408"/>
          <ac:spMkLst>
            <pc:docMk/>
            <pc:sldMk cId="2932522258" sldId="266"/>
            <ac:spMk id="5" creationId="{FFFD48A1-BD31-5011-1882-D6408492F830}"/>
          </ac:spMkLst>
        </pc:spChg>
        <pc:spChg chg="add">
          <ac:chgData name="Sofia Moraga Gutiérrez" userId="2e7df92c3568fe43" providerId="LiveId" clId="{7CBFF7C8-AB08-4A0A-B4A1-93243ED3B862}" dt="2022-11-16T18:56:06.367" v="409" actId="26606"/>
          <ac:spMkLst>
            <pc:docMk/>
            <pc:sldMk cId="2932522258" sldId="266"/>
            <ac:spMk id="11" creationId="{37C89E4B-3C9F-44B9-8B86-D9E3D112D8EC}"/>
          </ac:spMkLst>
        </pc:spChg>
        <pc:picChg chg="add mod">
          <ac:chgData name="Sofia Moraga Gutiérrez" userId="2e7df92c3568fe43" providerId="LiveId" clId="{7CBFF7C8-AB08-4A0A-B4A1-93243ED3B862}" dt="2022-11-16T18:56:06.367" v="409" actId="26606"/>
          <ac:picMkLst>
            <pc:docMk/>
            <pc:sldMk cId="2932522258" sldId="266"/>
            <ac:picMk id="6" creationId="{96BC1AB6-FB97-5DAC-F913-1EECD40DF760}"/>
          </ac:picMkLst>
        </pc:picChg>
        <pc:cxnChg chg="add">
          <ac:chgData name="Sofia Moraga Gutiérrez" userId="2e7df92c3568fe43" providerId="LiveId" clId="{7CBFF7C8-AB08-4A0A-B4A1-93243ED3B862}" dt="2022-11-16T18:56:06.367" v="409" actId="26606"/>
          <ac:cxnSpMkLst>
            <pc:docMk/>
            <pc:sldMk cId="2932522258" sldId="266"/>
            <ac:cxnSpMk id="13" creationId="{AA2EAA10-076F-46BD-8F0F-B9A2FB77A85C}"/>
          </ac:cxnSpMkLst>
        </pc:cxnChg>
        <pc:cxnChg chg="add">
          <ac:chgData name="Sofia Moraga Gutiérrez" userId="2e7df92c3568fe43" providerId="LiveId" clId="{7CBFF7C8-AB08-4A0A-B4A1-93243ED3B862}" dt="2022-11-16T18:56:06.367" v="409" actId="26606"/>
          <ac:cxnSpMkLst>
            <pc:docMk/>
            <pc:sldMk cId="2932522258" sldId="266"/>
            <ac:cxnSpMk id="15" creationId="{D891E407-403B-4764-86C9-33A56D3BCAA3}"/>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FBF2DF-D1A2-4A3C-933E-C842CCDBBD1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DE84AA6-24EE-477E-AC25-C5B1DE704DEE}">
      <dgm:prSet/>
      <dgm:spPr/>
      <dgm:t>
        <a:bodyPr/>
        <a:lstStyle/>
        <a:p>
          <a:pPr>
            <a:lnSpc>
              <a:spcPct val="100000"/>
            </a:lnSpc>
          </a:pPr>
          <a:r>
            <a:rPr lang="es-MX"/>
            <a:t>Identificar los requerimientos que fueron solicitados por parte la empresa en el enunciado de dicho proyecto, para poder ofrecer una solución a dicha peticiones y así poner en práctica los conocimientos obtenidos. </a:t>
          </a:r>
          <a:endParaRPr lang="en-US"/>
        </a:p>
      </dgm:t>
    </dgm:pt>
    <dgm:pt modelId="{8927ADD9-CCAD-4B20-BABD-04AAFE19E9C6}" type="parTrans" cxnId="{EFC3304C-BADB-4520-8DAC-9A62DE646635}">
      <dgm:prSet/>
      <dgm:spPr/>
      <dgm:t>
        <a:bodyPr/>
        <a:lstStyle/>
        <a:p>
          <a:endParaRPr lang="en-US"/>
        </a:p>
      </dgm:t>
    </dgm:pt>
    <dgm:pt modelId="{0A7421B5-2828-4E48-8351-C483E89CF30E}" type="sibTrans" cxnId="{EFC3304C-BADB-4520-8DAC-9A62DE646635}">
      <dgm:prSet/>
      <dgm:spPr/>
      <dgm:t>
        <a:bodyPr/>
        <a:lstStyle/>
        <a:p>
          <a:endParaRPr lang="en-US"/>
        </a:p>
      </dgm:t>
    </dgm:pt>
    <dgm:pt modelId="{5494F36B-3DA1-489B-BC81-916E8739FE41}">
      <dgm:prSet/>
      <dgm:spPr/>
      <dgm:t>
        <a:bodyPr/>
        <a:lstStyle/>
        <a:p>
          <a:pPr>
            <a:lnSpc>
              <a:spcPct val="100000"/>
            </a:lnSpc>
          </a:pPr>
          <a:r>
            <a:rPr lang="es-MX"/>
            <a:t>• Diseñar un sistema informativo que permita tener una mejor gestión en los procesos de la empresa VIDEOTEC, esto mediante herramientas como visual estudio y con el lenguaje de programación C#. </a:t>
          </a:r>
          <a:endParaRPr lang="en-US"/>
        </a:p>
      </dgm:t>
    </dgm:pt>
    <dgm:pt modelId="{16A1CAF9-A206-42C8-B7D6-3992E99154D4}" type="parTrans" cxnId="{5B100630-6F60-44EC-9067-BB5B9C424B6B}">
      <dgm:prSet/>
      <dgm:spPr/>
      <dgm:t>
        <a:bodyPr/>
        <a:lstStyle/>
        <a:p>
          <a:endParaRPr lang="en-US"/>
        </a:p>
      </dgm:t>
    </dgm:pt>
    <dgm:pt modelId="{6E450148-429C-42A0-AA04-6214A85C2266}" type="sibTrans" cxnId="{5B100630-6F60-44EC-9067-BB5B9C424B6B}">
      <dgm:prSet/>
      <dgm:spPr/>
      <dgm:t>
        <a:bodyPr/>
        <a:lstStyle/>
        <a:p>
          <a:endParaRPr lang="en-US"/>
        </a:p>
      </dgm:t>
    </dgm:pt>
    <dgm:pt modelId="{7E112480-C1EA-4F8B-8C8F-894D300C308C}">
      <dgm:prSet/>
      <dgm:spPr/>
      <dgm:t>
        <a:bodyPr/>
        <a:lstStyle/>
        <a:p>
          <a:pPr>
            <a:lnSpc>
              <a:spcPct val="100000"/>
            </a:lnSpc>
          </a:pPr>
          <a:r>
            <a:rPr lang="es-MX"/>
            <a:t>• Construir una base de datos con el fin de solventar las necesidades de la empresa VIDEOTEC, a través de diagramas, normalización y la creación de la base en el lenguaje de SQL Server. </a:t>
          </a:r>
          <a:endParaRPr lang="en-US"/>
        </a:p>
      </dgm:t>
    </dgm:pt>
    <dgm:pt modelId="{8DA259A2-C6E6-484B-8F48-528D30F87E02}" type="parTrans" cxnId="{2CF6D784-BED6-47D5-9DFB-243B70192B03}">
      <dgm:prSet/>
      <dgm:spPr/>
      <dgm:t>
        <a:bodyPr/>
        <a:lstStyle/>
        <a:p>
          <a:endParaRPr lang="en-US"/>
        </a:p>
      </dgm:t>
    </dgm:pt>
    <dgm:pt modelId="{3A32FC9C-4099-40CF-934E-88AE75766F8C}" type="sibTrans" cxnId="{2CF6D784-BED6-47D5-9DFB-243B70192B03}">
      <dgm:prSet/>
      <dgm:spPr/>
      <dgm:t>
        <a:bodyPr/>
        <a:lstStyle/>
        <a:p>
          <a:endParaRPr lang="en-US"/>
        </a:p>
      </dgm:t>
    </dgm:pt>
    <dgm:pt modelId="{B7736F72-F922-4ACC-BD19-DB85467F5CD0}">
      <dgm:prSet/>
      <dgm:spPr/>
      <dgm:t>
        <a:bodyPr/>
        <a:lstStyle/>
        <a:p>
          <a:pPr>
            <a:lnSpc>
              <a:spcPct val="100000"/>
            </a:lnSpc>
          </a:pPr>
          <a:r>
            <a:rPr lang="es-MX"/>
            <a:t>• Implementar en el sistema informativo las gestiones de los procesos de película, socio, prestamos, a través de las herramientas que se van a utilizar en el proyecto.</a:t>
          </a:r>
          <a:endParaRPr lang="en-US"/>
        </a:p>
      </dgm:t>
    </dgm:pt>
    <dgm:pt modelId="{2331DE9D-C595-47A9-B358-DD6C89016A0E}" type="parTrans" cxnId="{15A3FEF0-DC7C-4E0C-9BF4-69E601EB5296}">
      <dgm:prSet/>
      <dgm:spPr/>
      <dgm:t>
        <a:bodyPr/>
        <a:lstStyle/>
        <a:p>
          <a:endParaRPr lang="en-US"/>
        </a:p>
      </dgm:t>
    </dgm:pt>
    <dgm:pt modelId="{CD84291E-638D-4DA4-8A4C-D4D700F61E43}" type="sibTrans" cxnId="{15A3FEF0-DC7C-4E0C-9BF4-69E601EB5296}">
      <dgm:prSet/>
      <dgm:spPr/>
      <dgm:t>
        <a:bodyPr/>
        <a:lstStyle/>
        <a:p>
          <a:endParaRPr lang="en-US"/>
        </a:p>
      </dgm:t>
    </dgm:pt>
    <dgm:pt modelId="{35D469F7-5926-4C15-A572-9F14715E8BF8}" type="pres">
      <dgm:prSet presAssocID="{62FBF2DF-D1A2-4A3C-933E-C842CCDBBD1E}" presName="root" presStyleCnt="0">
        <dgm:presLayoutVars>
          <dgm:dir/>
          <dgm:resizeHandles val="exact"/>
        </dgm:presLayoutVars>
      </dgm:prSet>
      <dgm:spPr/>
    </dgm:pt>
    <dgm:pt modelId="{9A50F327-B32C-457B-9D90-47701F7037CF}" type="pres">
      <dgm:prSet presAssocID="{1DE84AA6-24EE-477E-AC25-C5B1DE704DEE}" presName="compNode" presStyleCnt="0"/>
      <dgm:spPr/>
    </dgm:pt>
    <dgm:pt modelId="{2BCF412C-8699-4BF4-B264-17E9FEB6CBDB}" type="pres">
      <dgm:prSet presAssocID="{1DE84AA6-24EE-477E-AC25-C5B1DE704DEE}" presName="bgRect" presStyleLbl="bgShp" presStyleIdx="0" presStyleCnt="4"/>
      <dgm:spPr/>
    </dgm:pt>
    <dgm:pt modelId="{85748D27-B69C-4863-9414-0436458E7A8B}" type="pres">
      <dgm:prSet presAssocID="{1DE84AA6-24EE-477E-AC25-C5B1DE704DE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rritante"/>
        </a:ext>
      </dgm:extLst>
    </dgm:pt>
    <dgm:pt modelId="{C0D55B44-0B3A-4569-A0DA-88AAF9AA2B8E}" type="pres">
      <dgm:prSet presAssocID="{1DE84AA6-24EE-477E-AC25-C5B1DE704DEE}" presName="spaceRect" presStyleCnt="0"/>
      <dgm:spPr/>
    </dgm:pt>
    <dgm:pt modelId="{470E990D-99E1-4075-8C48-BBBCB8BC02D9}" type="pres">
      <dgm:prSet presAssocID="{1DE84AA6-24EE-477E-AC25-C5B1DE704DEE}" presName="parTx" presStyleLbl="revTx" presStyleIdx="0" presStyleCnt="4">
        <dgm:presLayoutVars>
          <dgm:chMax val="0"/>
          <dgm:chPref val="0"/>
        </dgm:presLayoutVars>
      </dgm:prSet>
      <dgm:spPr/>
    </dgm:pt>
    <dgm:pt modelId="{81AD96CE-A317-4F87-8A7A-74AF16A84B17}" type="pres">
      <dgm:prSet presAssocID="{0A7421B5-2828-4E48-8351-C483E89CF30E}" presName="sibTrans" presStyleCnt="0"/>
      <dgm:spPr/>
    </dgm:pt>
    <dgm:pt modelId="{8312BCFA-91B4-4A70-8F23-DB3F913A3E57}" type="pres">
      <dgm:prSet presAssocID="{5494F36B-3DA1-489B-BC81-916E8739FE41}" presName="compNode" presStyleCnt="0"/>
      <dgm:spPr/>
    </dgm:pt>
    <dgm:pt modelId="{75971120-B393-4EE5-A707-81EF29C828BF}" type="pres">
      <dgm:prSet presAssocID="{5494F36B-3DA1-489B-BC81-916E8739FE41}" presName="bgRect" presStyleLbl="bgShp" presStyleIdx="1" presStyleCnt="4"/>
      <dgm:spPr/>
    </dgm:pt>
    <dgm:pt modelId="{4E457815-A86E-4048-A9B6-F6FF496BF165}" type="pres">
      <dgm:prSet presAssocID="{5494F36B-3DA1-489B-BC81-916E8739FE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erarquía"/>
        </a:ext>
      </dgm:extLst>
    </dgm:pt>
    <dgm:pt modelId="{B2299789-8F6C-4E8D-A3B1-3DAB6D4B602F}" type="pres">
      <dgm:prSet presAssocID="{5494F36B-3DA1-489B-BC81-916E8739FE41}" presName="spaceRect" presStyleCnt="0"/>
      <dgm:spPr/>
    </dgm:pt>
    <dgm:pt modelId="{1BAD2B7F-3CE6-4683-8F97-1282BE5EAF3D}" type="pres">
      <dgm:prSet presAssocID="{5494F36B-3DA1-489B-BC81-916E8739FE41}" presName="parTx" presStyleLbl="revTx" presStyleIdx="1" presStyleCnt="4">
        <dgm:presLayoutVars>
          <dgm:chMax val="0"/>
          <dgm:chPref val="0"/>
        </dgm:presLayoutVars>
      </dgm:prSet>
      <dgm:spPr/>
    </dgm:pt>
    <dgm:pt modelId="{CB9AB71B-D8E6-42DF-BCBF-82F2A916BA09}" type="pres">
      <dgm:prSet presAssocID="{6E450148-429C-42A0-AA04-6214A85C2266}" presName="sibTrans" presStyleCnt="0"/>
      <dgm:spPr/>
    </dgm:pt>
    <dgm:pt modelId="{2968A647-D979-41FF-AB47-87A4DB90652F}" type="pres">
      <dgm:prSet presAssocID="{7E112480-C1EA-4F8B-8C8F-894D300C308C}" presName="compNode" presStyleCnt="0"/>
      <dgm:spPr/>
    </dgm:pt>
    <dgm:pt modelId="{116182FC-0FA2-48F2-BD2C-7A8262B90264}" type="pres">
      <dgm:prSet presAssocID="{7E112480-C1EA-4F8B-8C8F-894D300C308C}" presName="bgRect" presStyleLbl="bgShp" presStyleIdx="2" presStyleCnt="4"/>
      <dgm:spPr/>
    </dgm:pt>
    <dgm:pt modelId="{D7235CA3-4B76-4E20-966F-112727355859}" type="pres">
      <dgm:prSet presAssocID="{7E112480-C1EA-4F8B-8C8F-894D300C308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ador"/>
        </a:ext>
      </dgm:extLst>
    </dgm:pt>
    <dgm:pt modelId="{2FE60855-9CDD-4E3A-97D9-943C44EE9DFC}" type="pres">
      <dgm:prSet presAssocID="{7E112480-C1EA-4F8B-8C8F-894D300C308C}" presName="spaceRect" presStyleCnt="0"/>
      <dgm:spPr/>
    </dgm:pt>
    <dgm:pt modelId="{E626BC15-E361-4F47-B2EC-1F33945A07CF}" type="pres">
      <dgm:prSet presAssocID="{7E112480-C1EA-4F8B-8C8F-894D300C308C}" presName="parTx" presStyleLbl="revTx" presStyleIdx="2" presStyleCnt="4">
        <dgm:presLayoutVars>
          <dgm:chMax val="0"/>
          <dgm:chPref val="0"/>
        </dgm:presLayoutVars>
      </dgm:prSet>
      <dgm:spPr/>
    </dgm:pt>
    <dgm:pt modelId="{DFB38702-B38B-4C2D-A8D1-2974FFBC01D1}" type="pres">
      <dgm:prSet presAssocID="{3A32FC9C-4099-40CF-934E-88AE75766F8C}" presName="sibTrans" presStyleCnt="0"/>
      <dgm:spPr/>
    </dgm:pt>
    <dgm:pt modelId="{212A1CDC-94F2-4081-9499-E696125B8B77}" type="pres">
      <dgm:prSet presAssocID="{B7736F72-F922-4ACC-BD19-DB85467F5CD0}" presName="compNode" presStyleCnt="0"/>
      <dgm:spPr/>
    </dgm:pt>
    <dgm:pt modelId="{137F1437-7BEA-4BA3-9B51-AAAFCEB03DCA}" type="pres">
      <dgm:prSet presAssocID="{B7736F72-F922-4ACC-BD19-DB85467F5CD0}" presName="bgRect" presStyleLbl="bgShp" presStyleIdx="3" presStyleCnt="4"/>
      <dgm:spPr/>
    </dgm:pt>
    <dgm:pt modelId="{CE5FFD71-38E8-45F4-BF23-56DF72AF03C0}" type="pres">
      <dgm:prSet presAssocID="{B7736F72-F922-4ACC-BD19-DB85467F5CD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nco"/>
        </a:ext>
      </dgm:extLst>
    </dgm:pt>
    <dgm:pt modelId="{791820CF-89D0-47F5-9572-6C71ADA978CD}" type="pres">
      <dgm:prSet presAssocID="{B7736F72-F922-4ACC-BD19-DB85467F5CD0}" presName="spaceRect" presStyleCnt="0"/>
      <dgm:spPr/>
    </dgm:pt>
    <dgm:pt modelId="{58FB47D6-1A1D-4570-BABF-D30393E86B82}" type="pres">
      <dgm:prSet presAssocID="{B7736F72-F922-4ACC-BD19-DB85467F5CD0}" presName="parTx" presStyleLbl="revTx" presStyleIdx="3" presStyleCnt="4">
        <dgm:presLayoutVars>
          <dgm:chMax val="0"/>
          <dgm:chPref val="0"/>
        </dgm:presLayoutVars>
      </dgm:prSet>
      <dgm:spPr/>
    </dgm:pt>
  </dgm:ptLst>
  <dgm:cxnLst>
    <dgm:cxn modelId="{190F6E16-7927-4E2E-A884-9F3D513B4F19}" type="presOf" srcId="{7E112480-C1EA-4F8B-8C8F-894D300C308C}" destId="{E626BC15-E361-4F47-B2EC-1F33945A07CF}" srcOrd="0" destOrd="0" presId="urn:microsoft.com/office/officeart/2018/2/layout/IconVerticalSolidList"/>
    <dgm:cxn modelId="{5B100630-6F60-44EC-9067-BB5B9C424B6B}" srcId="{62FBF2DF-D1A2-4A3C-933E-C842CCDBBD1E}" destId="{5494F36B-3DA1-489B-BC81-916E8739FE41}" srcOrd="1" destOrd="0" parTransId="{16A1CAF9-A206-42C8-B7D6-3992E99154D4}" sibTransId="{6E450148-429C-42A0-AA04-6214A85C2266}"/>
    <dgm:cxn modelId="{FFB74A31-2B92-43F2-8247-C24F3F23D241}" type="presOf" srcId="{B7736F72-F922-4ACC-BD19-DB85467F5CD0}" destId="{58FB47D6-1A1D-4570-BABF-D30393E86B82}" srcOrd="0" destOrd="0" presId="urn:microsoft.com/office/officeart/2018/2/layout/IconVerticalSolidList"/>
    <dgm:cxn modelId="{EFC3304C-BADB-4520-8DAC-9A62DE646635}" srcId="{62FBF2DF-D1A2-4A3C-933E-C842CCDBBD1E}" destId="{1DE84AA6-24EE-477E-AC25-C5B1DE704DEE}" srcOrd="0" destOrd="0" parTransId="{8927ADD9-CCAD-4B20-BABD-04AAFE19E9C6}" sibTransId="{0A7421B5-2828-4E48-8351-C483E89CF30E}"/>
    <dgm:cxn modelId="{B2E89775-EDD2-47C6-B82C-2FD9E3C8FE0B}" type="presOf" srcId="{5494F36B-3DA1-489B-BC81-916E8739FE41}" destId="{1BAD2B7F-3CE6-4683-8F97-1282BE5EAF3D}" srcOrd="0" destOrd="0" presId="urn:microsoft.com/office/officeart/2018/2/layout/IconVerticalSolidList"/>
    <dgm:cxn modelId="{2CF6D784-BED6-47D5-9DFB-243B70192B03}" srcId="{62FBF2DF-D1A2-4A3C-933E-C842CCDBBD1E}" destId="{7E112480-C1EA-4F8B-8C8F-894D300C308C}" srcOrd="2" destOrd="0" parTransId="{8DA259A2-C6E6-484B-8F48-528D30F87E02}" sibTransId="{3A32FC9C-4099-40CF-934E-88AE75766F8C}"/>
    <dgm:cxn modelId="{A90438E5-FB56-464B-AF9D-C41EF5D1FD8E}" type="presOf" srcId="{1DE84AA6-24EE-477E-AC25-C5B1DE704DEE}" destId="{470E990D-99E1-4075-8C48-BBBCB8BC02D9}" srcOrd="0" destOrd="0" presId="urn:microsoft.com/office/officeart/2018/2/layout/IconVerticalSolidList"/>
    <dgm:cxn modelId="{15A3FEF0-DC7C-4E0C-9BF4-69E601EB5296}" srcId="{62FBF2DF-D1A2-4A3C-933E-C842CCDBBD1E}" destId="{B7736F72-F922-4ACC-BD19-DB85467F5CD0}" srcOrd="3" destOrd="0" parTransId="{2331DE9D-C595-47A9-B358-DD6C89016A0E}" sibTransId="{CD84291E-638D-4DA4-8A4C-D4D700F61E43}"/>
    <dgm:cxn modelId="{343EE9F4-355A-4231-A488-D7E14F091C17}" type="presOf" srcId="{62FBF2DF-D1A2-4A3C-933E-C842CCDBBD1E}" destId="{35D469F7-5926-4C15-A572-9F14715E8BF8}" srcOrd="0" destOrd="0" presId="urn:microsoft.com/office/officeart/2018/2/layout/IconVerticalSolidList"/>
    <dgm:cxn modelId="{A3BCC4D6-4092-4C74-BFFB-EB8181842960}" type="presParOf" srcId="{35D469F7-5926-4C15-A572-9F14715E8BF8}" destId="{9A50F327-B32C-457B-9D90-47701F7037CF}" srcOrd="0" destOrd="0" presId="urn:microsoft.com/office/officeart/2018/2/layout/IconVerticalSolidList"/>
    <dgm:cxn modelId="{4CE7781A-92EB-4BD5-846D-F086DC60DBE9}" type="presParOf" srcId="{9A50F327-B32C-457B-9D90-47701F7037CF}" destId="{2BCF412C-8699-4BF4-B264-17E9FEB6CBDB}" srcOrd="0" destOrd="0" presId="urn:microsoft.com/office/officeart/2018/2/layout/IconVerticalSolidList"/>
    <dgm:cxn modelId="{0F0F6344-A7F8-41AB-BA16-C4057E7E27E1}" type="presParOf" srcId="{9A50F327-B32C-457B-9D90-47701F7037CF}" destId="{85748D27-B69C-4863-9414-0436458E7A8B}" srcOrd="1" destOrd="0" presId="urn:microsoft.com/office/officeart/2018/2/layout/IconVerticalSolidList"/>
    <dgm:cxn modelId="{7DA34C99-26BA-4790-BA10-7EDE94F0E448}" type="presParOf" srcId="{9A50F327-B32C-457B-9D90-47701F7037CF}" destId="{C0D55B44-0B3A-4569-A0DA-88AAF9AA2B8E}" srcOrd="2" destOrd="0" presId="urn:microsoft.com/office/officeart/2018/2/layout/IconVerticalSolidList"/>
    <dgm:cxn modelId="{56A71D22-E1F5-480C-BF45-35F1D4742812}" type="presParOf" srcId="{9A50F327-B32C-457B-9D90-47701F7037CF}" destId="{470E990D-99E1-4075-8C48-BBBCB8BC02D9}" srcOrd="3" destOrd="0" presId="urn:microsoft.com/office/officeart/2018/2/layout/IconVerticalSolidList"/>
    <dgm:cxn modelId="{F4FA2C9C-C8FB-4AB4-BB89-B468158F02A0}" type="presParOf" srcId="{35D469F7-5926-4C15-A572-9F14715E8BF8}" destId="{81AD96CE-A317-4F87-8A7A-74AF16A84B17}" srcOrd="1" destOrd="0" presId="urn:microsoft.com/office/officeart/2018/2/layout/IconVerticalSolidList"/>
    <dgm:cxn modelId="{26B8DC71-EF4F-40DE-8907-6EF0839263D6}" type="presParOf" srcId="{35D469F7-5926-4C15-A572-9F14715E8BF8}" destId="{8312BCFA-91B4-4A70-8F23-DB3F913A3E57}" srcOrd="2" destOrd="0" presId="urn:microsoft.com/office/officeart/2018/2/layout/IconVerticalSolidList"/>
    <dgm:cxn modelId="{7EEF074F-0BA7-48D8-BF29-9EDD51B13A41}" type="presParOf" srcId="{8312BCFA-91B4-4A70-8F23-DB3F913A3E57}" destId="{75971120-B393-4EE5-A707-81EF29C828BF}" srcOrd="0" destOrd="0" presId="urn:microsoft.com/office/officeart/2018/2/layout/IconVerticalSolidList"/>
    <dgm:cxn modelId="{3C6BA00A-97E0-45AB-BF69-9F1FD5F032CA}" type="presParOf" srcId="{8312BCFA-91B4-4A70-8F23-DB3F913A3E57}" destId="{4E457815-A86E-4048-A9B6-F6FF496BF165}" srcOrd="1" destOrd="0" presId="urn:microsoft.com/office/officeart/2018/2/layout/IconVerticalSolidList"/>
    <dgm:cxn modelId="{0A3B504E-EB9A-4F0E-8EE4-6A5C2294B967}" type="presParOf" srcId="{8312BCFA-91B4-4A70-8F23-DB3F913A3E57}" destId="{B2299789-8F6C-4E8D-A3B1-3DAB6D4B602F}" srcOrd="2" destOrd="0" presId="urn:microsoft.com/office/officeart/2018/2/layout/IconVerticalSolidList"/>
    <dgm:cxn modelId="{0ED34450-9845-429D-8913-69BDC7709253}" type="presParOf" srcId="{8312BCFA-91B4-4A70-8F23-DB3F913A3E57}" destId="{1BAD2B7F-3CE6-4683-8F97-1282BE5EAF3D}" srcOrd="3" destOrd="0" presId="urn:microsoft.com/office/officeart/2018/2/layout/IconVerticalSolidList"/>
    <dgm:cxn modelId="{9D2FE778-603E-49B1-B1B9-73761E995936}" type="presParOf" srcId="{35D469F7-5926-4C15-A572-9F14715E8BF8}" destId="{CB9AB71B-D8E6-42DF-BCBF-82F2A916BA09}" srcOrd="3" destOrd="0" presId="urn:microsoft.com/office/officeart/2018/2/layout/IconVerticalSolidList"/>
    <dgm:cxn modelId="{A6A6D81E-EA44-49FA-BE5E-DBEE28A54031}" type="presParOf" srcId="{35D469F7-5926-4C15-A572-9F14715E8BF8}" destId="{2968A647-D979-41FF-AB47-87A4DB90652F}" srcOrd="4" destOrd="0" presId="urn:microsoft.com/office/officeart/2018/2/layout/IconVerticalSolidList"/>
    <dgm:cxn modelId="{AB731390-ECC6-47BD-BB2F-4CB88076E6F3}" type="presParOf" srcId="{2968A647-D979-41FF-AB47-87A4DB90652F}" destId="{116182FC-0FA2-48F2-BD2C-7A8262B90264}" srcOrd="0" destOrd="0" presId="urn:microsoft.com/office/officeart/2018/2/layout/IconVerticalSolidList"/>
    <dgm:cxn modelId="{E2BD349B-ABEE-483E-B378-AA9BCE966902}" type="presParOf" srcId="{2968A647-D979-41FF-AB47-87A4DB90652F}" destId="{D7235CA3-4B76-4E20-966F-112727355859}" srcOrd="1" destOrd="0" presId="urn:microsoft.com/office/officeart/2018/2/layout/IconVerticalSolidList"/>
    <dgm:cxn modelId="{2D4955EB-5DFD-45F2-AD65-949E4A3FB21F}" type="presParOf" srcId="{2968A647-D979-41FF-AB47-87A4DB90652F}" destId="{2FE60855-9CDD-4E3A-97D9-943C44EE9DFC}" srcOrd="2" destOrd="0" presId="urn:microsoft.com/office/officeart/2018/2/layout/IconVerticalSolidList"/>
    <dgm:cxn modelId="{2D6A4901-C422-4C00-9B38-3A9CDBC3BA58}" type="presParOf" srcId="{2968A647-D979-41FF-AB47-87A4DB90652F}" destId="{E626BC15-E361-4F47-B2EC-1F33945A07CF}" srcOrd="3" destOrd="0" presId="urn:microsoft.com/office/officeart/2018/2/layout/IconVerticalSolidList"/>
    <dgm:cxn modelId="{A0FBB648-643F-4375-B7DC-B1C70BBEDEF7}" type="presParOf" srcId="{35D469F7-5926-4C15-A572-9F14715E8BF8}" destId="{DFB38702-B38B-4C2D-A8D1-2974FFBC01D1}" srcOrd="5" destOrd="0" presId="urn:microsoft.com/office/officeart/2018/2/layout/IconVerticalSolidList"/>
    <dgm:cxn modelId="{83DCDDD5-3649-448E-93E3-F925B250DFC2}" type="presParOf" srcId="{35D469F7-5926-4C15-A572-9F14715E8BF8}" destId="{212A1CDC-94F2-4081-9499-E696125B8B77}" srcOrd="6" destOrd="0" presId="urn:microsoft.com/office/officeart/2018/2/layout/IconVerticalSolidList"/>
    <dgm:cxn modelId="{4656649C-8AB6-4A5A-A6AA-639E6E848863}" type="presParOf" srcId="{212A1CDC-94F2-4081-9499-E696125B8B77}" destId="{137F1437-7BEA-4BA3-9B51-AAAFCEB03DCA}" srcOrd="0" destOrd="0" presId="urn:microsoft.com/office/officeart/2018/2/layout/IconVerticalSolidList"/>
    <dgm:cxn modelId="{97186371-A1C4-40BF-A780-7426839506E7}" type="presParOf" srcId="{212A1CDC-94F2-4081-9499-E696125B8B77}" destId="{CE5FFD71-38E8-45F4-BF23-56DF72AF03C0}" srcOrd="1" destOrd="0" presId="urn:microsoft.com/office/officeart/2018/2/layout/IconVerticalSolidList"/>
    <dgm:cxn modelId="{D85B9ED9-B377-4C1D-B28C-E0BD1971429D}" type="presParOf" srcId="{212A1CDC-94F2-4081-9499-E696125B8B77}" destId="{791820CF-89D0-47F5-9572-6C71ADA978CD}" srcOrd="2" destOrd="0" presId="urn:microsoft.com/office/officeart/2018/2/layout/IconVerticalSolidList"/>
    <dgm:cxn modelId="{DB64F5CE-B718-4ACF-9075-501D64D1B4E9}" type="presParOf" srcId="{212A1CDC-94F2-4081-9499-E696125B8B77}" destId="{58FB47D6-1A1D-4570-BABF-D30393E86B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F412C-8699-4BF4-B264-17E9FEB6CBDB}">
      <dsp:nvSpPr>
        <dsp:cNvPr id="0" name=""/>
        <dsp:cNvSpPr/>
      </dsp:nvSpPr>
      <dsp:spPr>
        <a:xfrm>
          <a:off x="0" y="1808"/>
          <a:ext cx="10515600" cy="9168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748D27-B69C-4863-9414-0436458E7A8B}">
      <dsp:nvSpPr>
        <dsp:cNvPr id="0" name=""/>
        <dsp:cNvSpPr/>
      </dsp:nvSpPr>
      <dsp:spPr>
        <a:xfrm>
          <a:off x="277337" y="208093"/>
          <a:ext cx="504249" cy="504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0E990D-99E1-4075-8C48-BBBCB8BC02D9}">
      <dsp:nvSpPr>
        <dsp:cNvPr id="0" name=""/>
        <dsp:cNvSpPr/>
      </dsp:nvSpPr>
      <dsp:spPr>
        <a:xfrm>
          <a:off x="1058924" y="1808"/>
          <a:ext cx="9456675" cy="9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30" tIns="97030" rIns="97030" bIns="97030" numCol="1" spcCol="1270" anchor="ctr" anchorCtr="0">
          <a:noAutofit/>
        </a:bodyPr>
        <a:lstStyle/>
        <a:p>
          <a:pPr marL="0" lvl="0" indent="0" algn="l" defTabSz="711200">
            <a:lnSpc>
              <a:spcPct val="100000"/>
            </a:lnSpc>
            <a:spcBef>
              <a:spcPct val="0"/>
            </a:spcBef>
            <a:spcAft>
              <a:spcPct val="35000"/>
            </a:spcAft>
            <a:buNone/>
          </a:pPr>
          <a:r>
            <a:rPr lang="es-MX" sz="1600" kern="1200"/>
            <a:t>Identificar los requerimientos que fueron solicitados por parte la empresa en el enunciado de dicho proyecto, para poder ofrecer una solución a dicha peticiones y así poner en práctica los conocimientos obtenidos. </a:t>
          </a:r>
          <a:endParaRPr lang="en-US" sz="1600" kern="1200"/>
        </a:p>
      </dsp:txBody>
      <dsp:txXfrm>
        <a:off x="1058924" y="1808"/>
        <a:ext cx="9456675" cy="916818"/>
      </dsp:txXfrm>
    </dsp:sp>
    <dsp:sp modelId="{75971120-B393-4EE5-A707-81EF29C828BF}">
      <dsp:nvSpPr>
        <dsp:cNvPr id="0" name=""/>
        <dsp:cNvSpPr/>
      </dsp:nvSpPr>
      <dsp:spPr>
        <a:xfrm>
          <a:off x="0" y="1147831"/>
          <a:ext cx="10515600" cy="9168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457815-A86E-4048-A9B6-F6FF496BF165}">
      <dsp:nvSpPr>
        <dsp:cNvPr id="0" name=""/>
        <dsp:cNvSpPr/>
      </dsp:nvSpPr>
      <dsp:spPr>
        <a:xfrm>
          <a:off x="277337" y="1354115"/>
          <a:ext cx="504249" cy="504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AD2B7F-3CE6-4683-8F97-1282BE5EAF3D}">
      <dsp:nvSpPr>
        <dsp:cNvPr id="0" name=""/>
        <dsp:cNvSpPr/>
      </dsp:nvSpPr>
      <dsp:spPr>
        <a:xfrm>
          <a:off x="1058924" y="1147831"/>
          <a:ext cx="9456675" cy="9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30" tIns="97030" rIns="97030" bIns="97030" numCol="1" spcCol="1270" anchor="ctr" anchorCtr="0">
          <a:noAutofit/>
        </a:bodyPr>
        <a:lstStyle/>
        <a:p>
          <a:pPr marL="0" lvl="0" indent="0" algn="l" defTabSz="711200">
            <a:lnSpc>
              <a:spcPct val="100000"/>
            </a:lnSpc>
            <a:spcBef>
              <a:spcPct val="0"/>
            </a:spcBef>
            <a:spcAft>
              <a:spcPct val="35000"/>
            </a:spcAft>
            <a:buNone/>
          </a:pPr>
          <a:r>
            <a:rPr lang="es-MX" sz="1600" kern="1200"/>
            <a:t>• Diseñar un sistema informativo que permita tener una mejor gestión en los procesos de la empresa VIDEOTEC, esto mediante herramientas como visual estudio y con el lenguaje de programación C#. </a:t>
          </a:r>
          <a:endParaRPr lang="en-US" sz="1600" kern="1200"/>
        </a:p>
      </dsp:txBody>
      <dsp:txXfrm>
        <a:off x="1058924" y="1147831"/>
        <a:ext cx="9456675" cy="916818"/>
      </dsp:txXfrm>
    </dsp:sp>
    <dsp:sp modelId="{116182FC-0FA2-48F2-BD2C-7A8262B90264}">
      <dsp:nvSpPr>
        <dsp:cNvPr id="0" name=""/>
        <dsp:cNvSpPr/>
      </dsp:nvSpPr>
      <dsp:spPr>
        <a:xfrm>
          <a:off x="0" y="2293854"/>
          <a:ext cx="10515600" cy="9168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235CA3-4B76-4E20-966F-112727355859}">
      <dsp:nvSpPr>
        <dsp:cNvPr id="0" name=""/>
        <dsp:cNvSpPr/>
      </dsp:nvSpPr>
      <dsp:spPr>
        <a:xfrm>
          <a:off x="277337" y="2500138"/>
          <a:ext cx="504249" cy="504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26BC15-E361-4F47-B2EC-1F33945A07CF}">
      <dsp:nvSpPr>
        <dsp:cNvPr id="0" name=""/>
        <dsp:cNvSpPr/>
      </dsp:nvSpPr>
      <dsp:spPr>
        <a:xfrm>
          <a:off x="1058924" y="2293854"/>
          <a:ext cx="9456675" cy="9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30" tIns="97030" rIns="97030" bIns="97030" numCol="1" spcCol="1270" anchor="ctr" anchorCtr="0">
          <a:noAutofit/>
        </a:bodyPr>
        <a:lstStyle/>
        <a:p>
          <a:pPr marL="0" lvl="0" indent="0" algn="l" defTabSz="711200">
            <a:lnSpc>
              <a:spcPct val="100000"/>
            </a:lnSpc>
            <a:spcBef>
              <a:spcPct val="0"/>
            </a:spcBef>
            <a:spcAft>
              <a:spcPct val="35000"/>
            </a:spcAft>
            <a:buNone/>
          </a:pPr>
          <a:r>
            <a:rPr lang="es-MX" sz="1600" kern="1200"/>
            <a:t>• Construir una base de datos con el fin de solventar las necesidades de la empresa VIDEOTEC, a través de diagramas, normalización y la creación de la base en el lenguaje de SQL Server. </a:t>
          </a:r>
          <a:endParaRPr lang="en-US" sz="1600" kern="1200"/>
        </a:p>
      </dsp:txBody>
      <dsp:txXfrm>
        <a:off x="1058924" y="2293854"/>
        <a:ext cx="9456675" cy="916818"/>
      </dsp:txXfrm>
    </dsp:sp>
    <dsp:sp modelId="{137F1437-7BEA-4BA3-9B51-AAAFCEB03DCA}">
      <dsp:nvSpPr>
        <dsp:cNvPr id="0" name=""/>
        <dsp:cNvSpPr/>
      </dsp:nvSpPr>
      <dsp:spPr>
        <a:xfrm>
          <a:off x="0" y="3439876"/>
          <a:ext cx="10515600" cy="9168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5FFD71-38E8-45F4-BF23-56DF72AF03C0}">
      <dsp:nvSpPr>
        <dsp:cNvPr id="0" name=""/>
        <dsp:cNvSpPr/>
      </dsp:nvSpPr>
      <dsp:spPr>
        <a:xfrm>
          <a:off x="277337" y="3646161"/>
          <a:ext cx="504249" cy="504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FB47D6-1A1D-4570-BABF-D30393E86B82}">
      <dsp:nvSpPr>
        <dsp:cNvPr id="0" name=""/>
        <dsp:cNvSpPr/>
      </dsp:nvSpPr>
      <dsp:spPr>
        <a:xfrm>
          <a:off x="1058924" y="3439876"/>
          <a:ext cx="9456675" cy="916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30" tIns="97030" rIns="97030" bIns="97030" numCol="1" spcCol="1270" anchor="ctr" anchorCtr="0">
          <a:noAutofit/>
        </a:bodyPr>
        <a:lstStyle/>
        <a:p>
          <a:pPr marL="0" lvl="0" indent="0" algn="l" defTabSz="711200">
            <a:lnSpc>
              <a:spcPct val="100000"/>
            </a:lnSpc>
            <a:spcBef>
              <a:spcPct val="0"/>
            </a:spcBef>
            <a:spcAft>
              <a:spcPct val="35000"/>
            </a:spcAft>
            <a:buNone/>
          </a:pPr>
          <a:r>
            <a:rPr lang="es-MX" sz="1600" kern="1200"/>
            <a:t>• Implementar en el sistema informativo las gestiones de los procesos de película, socio, prestamos, a través de las herramientas que se van a utilizar en el proyecto.</a:t>
          </a:r>
          <a:endParaRPr lang="en-US" sz="1600" kern="1200"/>
        </a:p>
      </dsp:txBody>
      <dsp:txXfrm>
        <a:off x="1058924" y="3439876"/>
        <a:ext cx="9456675" cy="9168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F1780-17E2-4D47-2A83-63322D831D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162CA0-390F-DA00-EB30-913C0B2AB5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B63285-C694-B58C-2A7D-2F46F48B8BCD}"/>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43E38A88-4D86-FFDD-E936-069D9F26B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DF4BB-43E0-0105-674E-C43F8BAA7EB5}"/>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1813390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1CD8-B559-7A55-ABA3-1809787F97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318785-C5D0-91DF-56E6-2F9D0AF7B2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090C2-13FC-40A9-CE6E-58B4B213E676}"/>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CB4FADC9-5504-25AB-89D4-D2294BF7C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29A788-C7A7-4514-BB87-DBE3C0E339BB}"/>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1560504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CC6F29-1423-6A6E-28E4-146A61D207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673DBF-2E24-D096-2EE2-F6ECABFA2F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C8454-9D4F-B122-7D8D-DEEDDCD98B56}"/>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DDF56201-07EA-E908-D5FB-A8B5C3B6C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40B95-666D-B26B-34DE-8729F04567B5}"/>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94584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C7BE-4BE9-49B1-9F9A-A95E62049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D9062E-B6BA-932A-8161-2CC1E519F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EA7AE3-15E3-9B74-7238-DC3E7ED4BBB2}"/>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02D25B71-B9BF-350E-3C96-2F27B6BE0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8C225-CD46-CC2A-3D59-E49B897C23FB}"/>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1452902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3CB6-FE71-9101-C827-7B341CC840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2FE0E9-BF3C-1C0B-413F-B946DD1B24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87745-BDA3-3727-2817-775D2F75DEAE}"/>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5A67D21A-8B19-CF3C-4385-688C083A2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718DC-E29E-F89C-FC61-9B96858B617F}"/>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4021206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A303-480E-E2CC-C943-E41DAC19A4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595996-03F5-EB9A-97C6-AF7B2448C4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10D4CD-142F-7EB6-1E27-F11BF7A17F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46D59F-FED3-1F65-71B2-0275CDB692A5}"/>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6" name="Footer Placeholder 5">
            <a:extLst>
              <a:ext uri="{FF2B5EF4-FFF2-40B4-BE49-F238E27FC236}">
                <a16:creationId xmlns:a16="http://schemas.microsoft.com/office/drawing/2014/main" id="{DB7B8B4B-39A3-CA9E-627A-4A77BB30AF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000AAB-EE18-1DF6-A088-1B2BF41AFE6B}"/>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4038152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D3A74-D21F-BB43-97D3-0C03C0A8F4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98805A-7693-4692-9BB4-65961073C3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EA8D33-5BA4-D4F8-ABBE-7D6A3225B4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75BA28-2AE7-2C8F-BC64-166B3E768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41899F-8E06-95EF-DF89-AD49AC1EDC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3FA79-0810-C4B1-50D1-BC42358AF708}"/>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8" name="Footer Placeholder 7">
            <a:extLst>
              <a:ext uri="{FF2B5EF4-FFF2-40B4-BE49-F238E27FC236}">
                <a16:creationId xmlns:a16="http://schemas.microsoft.com/office/drawing/2014/main" id="{18569763-F97A-A023-040F-4C7C41FCE4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DF9000-0564-42E3-FFB6-5A0B87C97776}"/>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61829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91A29-09FB-E49D-E6E3-4F2E3F8BC4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6F3F3D-37A8-76A7-014D-694DAD0CE4A8}"/>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4" name="Footer Placeholder 3">
            <a:extLst>
              <a:ext uri="{FF2B5EF4-FFF2-40B4-BE49-F238E27FC236}">
                <a16:creationId xmlns:a16="http://schemas.microsoft.com/office/drawing/2014/main" id="{039479B8-3229-0C6A-CB58-3BCBBA3B51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2BAFE5-6F50-48D6-09C3-BF45FCB76243}"/>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2060773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1D64D-C221-D30C-F3B7-2C6DD8A659D9}"/>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3" name="Footer Placeholder 2">
            <a:extLst>
              <a:ext uri="{FF2B5EF4-FFF2-40B4-BE49-F238E27FC236}">
                <a16:creationId xmlns:a16="http://schemas.microsoft.com/office/drawing/2014/main" id="{CAF2FE30-0FC4-01A8-2470-0DF4343424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828F88-7AE1-9633-27B1-17A47E8BC61E}"/>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1063120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ED68-1A70-4B57-4FE0-929B2C876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5C51EB-33E4-C72D-F863-76D6F4ABF7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479C78-FB4F-E827-50C2-1E929580AD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0C6B53-C5C2-EC5A-F6CF-E7E4F254F30D}"/>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6" name="Footer Placeholder 5">
            <a:extLst>
              <a:ext uri="{FF2B5EF4-FFF2-40B4-BE49-F238E27FC236}">
                <a16:creationId xmlns:a16="http://schemas.microsoft.com/office/drawing/2014/main" id="{1684D3A5-96D1-FA2D-D304-FE05AA950F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B09311-E234-1E63-D697-E4FC6066BCE4}"/>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88627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BEE6-FFD2-752B-193B-E5BFDD7DC8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1C6BE0-2217-8FB6-6309-28EB95B899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C01C8E-14E5-C501-3538-CC26DD5F8C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D376DA-3168-ACE0-7AC8-5E316582CD16}"/>
              </a:ext>
            </a:extLst>
          </p:cNvPr>
          <p:cNvSpPr>
            <a:spLocks noGrp="1"/>
          </p:cNvSpPr>
          <p:nvPr>
            <p:ph type="dt" sz="half" idx="10"/>
          </p:nvPr>
        </p:nvSpPr>
        <p:spPr/>
        <p:txBody>
          <a:bodyPr/>
          <a:lstStyle/>
          <a:p>
            <a:fld id="{2197B561-725E-4840-B0C9-D1A07CE45F12}" type="datetimeFigureOut">
              <a:rPr lang="en-US" smtClean="0"/>
              <a:t>11/16/2022</a:t>
            </a:fld>
            <a:endParaRPr lang="en-US"/>
          </a:p>
        </p:txBody>
      </p:sp>
      <p:sp>
        <p:nvSpPr>
          <p:cNvPr id="6" name="Footer Placeholder 5">
            <a:extLst>
              <a:ext uri="{FF2B5EF4-FFF2-40B4-BE49-F238E27FC236}">
                <a16:creationId xmlns:a16="http://schemas.microsoft.com/office/drawing/2014/main" id="{3D3BF55B-DC35-B5E9-3A6B-220EFF3C0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DEAA8-973D-962B-53B3-A5AC0DA22B48}"/>
              </a:ext>
            </a:extLst>
          </p:cNvPr>
          <p:cNvSpPr>
            <a:spLocks noGrp="1"/>
          </p:cNvSpPr>
          <p:nvPr>
            <p:ph type="sldNum" sz="quarter" idx="12"/>
          </p:nvPr>
        </p:nvSpPr>
        <p:spPr/>
        <p:txBody>
          <a:bodyPr/>
          <a:lstStyle/>
          <a:p>
            <a:fld id="{50559D11-44F8-444D-B6DA-3AEF918A2786}" type="slidenum">
              <a:rPr lang="en-US" smtClean="0"/>
              <a:t>‹Nº›</a:t>
            </a:fld>
            <a:endParaRPr lang="en-US"/>
          </a:p>
        </p:txBody>
      </p:sp>
    </p:spTree>
    <p:extLst>
      <p:ext uri="{BB962C8B-B14F-4D97-AF65-F5344CB8AC3E}">
        <p14:creationId xmlns:p14="http://schemas.microsoft.com/office/powerpoint/2010/main" val="1061924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574100-707B-4EA6-749B-868E598C78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3E83D9-AC50-CB28-890B-E51E700C4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1D2AA-F290-1D78-C184-6FB0D33A4D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97B561-725E-4840-B0C9-D1A07CE45F12}" type="datetimeFigureOut">
              <a:rPr lang="en-US" smtClean="0"/>
              <a:t>11/16/2022</a:t>
            </a:fld>
            <a:endParaRPr lang="en-US"/>
          </a:p>
        </p:txBody>
      </p:sp>
      <p:sp>
        <p:nvSpPr>
          <p:cNvPr id="5" name="Footer Placeholder 4">
            <a:extLst>
              <a:ext uri="{FF2B5EF4-FFF2-40B4-BE49-F238E27FC236}">
                <a16:creationId xmlns:a16="http://schemas.microsoft.com/office/drawing/2014/main" id="{24579344-D3DB-CDD5-26D2-8087C50355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3A9054-D263-BB67-32ED-E554764DA2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559D11-44F8-444D-B6DA-3AEF918A2786}" type="slidenum">
              <a:rPr lang="en-US" smtClean="0"/>
              <a:t>‹Nº›</a:t>
            </a:fld>
            <a:endParaRPr lang="en-US"/>
          </a:p>
        </p:txBody>
      </p:sp>
    </p:spTree>
    <p:extLst>
      <p:ext uri="{BB962C8B-B14F-4D97-AF65-F5344CB8AC3E}">
        <p14:creationId xmlns:p14="http://schemas.microsoft.com/office/powerpoint/2010/main" val="2913397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lustración De Trama Plana De Sala De Cine Plano De Dibujos ...">
            <a:extLst>
              <a:ext uri="{FF2B5EF4-FFF2-40B4-BE49-F238E27FC236}">
                <a16:creationId xmlns:a16="http://schemas.microsoft.com/office/drawing/2014/main" id="{2057FCD6-1C52-6E68-EEFB-9CFDAD858A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FC3549E-B18B-4691-F1F9-F01A2410387F}"/>
              </a:ext>
            </a:extLst>
          </p:cNvPr>
          <p:cNvSpPr>
            <a:spLocks noGrp="1"/>
          </p:cNvSpPr>
          <p:nvPr>
            <p:ph type="ctrTitle"/>
          </p:nvPr>
        </p:nvSpPr>
        <p:spPr>
          <a:xfrm>
            <a:off x="5562600" y="16652"/>
            <a:ext cx="3852041" cy="683280"/>
          </a:xfrm>
        </p:spPr>
        <p:txBody>
          <a:bodyPr>
            <a:normAutofit/>
          </a:bodyPr>
          <a:lstStyle/>
          <a:p>
            <a:r>
              <a:rPr lang="en-US" sz="4000" dirty="0">
                <a:latin typeface="Times New Roman" panose="02020603050405020304" pitchFamily="18" charset="0"/>
                <a:cs typeface="Times New Roman" panose="02020603050405020304" pitchFamily="18" charset="0"/>
              </a:rPr>
              <a:t>Proyecto Final</a:t>
            </a:r>
          </a:p>
        </p:txBody>
      </p:sp>
      <p:sp>
        <p:nvSpPr>
          <p:cNvPr id="3" name="Subtitle 2">
            <a:extLst>
              <a:ext uri="{FF2B5EF4-FFF2-40B4-BE49-F238E27FC236}">
                <a16:creationId xmlns:a16="http://schemas.microsoft.com/office/drawing/2014/main" id="{A4079E80-1BD3-9EB1-8F68-0CC4195CB6D2}"/>
              </a:ext>
            </a:extLst>
          </p:cNvPr>
          <p:cNvSpPr>
            <a:spLocks noGrp="1"/>
          </p:cNvSpPr>
          <p:nvPr>
            <p:ph type="subTitle" idx="1"/>
          </p:nvPr>
        </p:nvSpPr>
        <p:spPr>
          <a:xfrm>
            <a:off x="8022021" y="6174706"/>
            <a:ext cx="4330262" cy="683284"/>
          </a:xfrm>
        </p:spPr>
        <p:txBody>
          <a:bodyPr>
            <a:normAutofit/>
          </a:bodyPr>
          <a:lstStyle/>
          <a:p>
            <a:r>
              <a:rPr lang="en-US" sz="2000" dirty="0"/>
              <a:t>Grupo#6</a:t>
            </a:r>
          </a:p>
        </p:txBody>
      </p:sp>
      <p:cxnSp>
        <p:nvCxnSpPr>
          <p:cNvPr id="1033" name="Straight Connector 103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968D9DD-53BE-8F14-9A4B-2C5073E08C20}"/>
              </a:ext>
            </a:extLst>
          </p:cNvPr>
          <p:cNvSpPr txBox="1"/>
          <p:nvPr/>
        </p:nvSpPr>
        <p:spPr>
          <a:xfrm>
            <a:off x="6924582" y="853742"/>
            <a:ext cx="241703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VIDEOTEC</a:t>
            </a:r>
          </a:p>
        </p:txBody>
      </p:sp>
      <p:sp>
        <p:nvSpPr>
          <p:cNvPr id="5" name="TextBox 4">
            <a:extLst>
              <a:ext uri="{FF2B5EF4-FFF2-40B4-BE49-F238E27FC236}">
                <a16:creationId xmlns:a16="http://schemas.microsoft.com/office/drawing/2014/main" id="{3A9AB6FB-8BC6-6FDA-6786-503A73F3A87F}"/>
              </a:ext>
            </a:extLst>
          </p:cNvPr>
          <p:cNvSpPr txBox="1"/>
          <p:nvPr/>
        </p:nvSpPr>
        <p:spPr>
          <a:xfrm>
            <a:off x="2953304" y="1718524"/>
            <a:ext cx="4255363" cy="369332"/>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Curso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Administracion</a:t>
            </a:r>
            <a:r>
              <a:rPr lang="en-US" dirty="0">
                <a:latin typeface="Times New Roman" panose="02020603050405020304" pitchFamily="18" charset="0"/>
                <a:cs typeface="Times New Roman" panose="02020603050405020304" pitchFamily="18" charset="0"/>
              </a:rPr>
              <a:t> de Bases de Datos</a:t>
            </a:r>
          </a:p>
        </p:txBody>
      </p:sp>
      <p:sp>
        <p:nvSpPr>
          <p:cNvPr id="6" name="TextBox 5">
            <a:extLst>
              <a:ext uri="{FF2B5EF4-FFF2-40B4-BE49-F238E27FC236}">
                <a16:creationId xmlns:a16="http://schemas.microsoft.com/office/drawing/2014/main" id="{91000619-6F26-EDFA-404A-BD58D3FBAED7}"/>
              </a:ext>
            </a:extLst>
          </p:cNvPr>
          <p:cNvSpPr txBox="1"/>
          <p:nvPr/>
        </p:nvSpPr>
        <p:spPr>
          <a:xfrm>
            <a:off x="7288086" y="2815469"/>
            <a:ext cx="5104447" cy="2585323"/>
          </a:xfrm>
          <a:prstGeom prst="rect">
            <a:avLst/>
          </a:prstGeom>
          <a:noFill/>
        </p:spPr>
        <p:txBody>
          <a:bodyPr wrap="square" rtlCol="0">
            <a:spAutoFit/>
          </a:bodyPr>
          <a:lstStyle/>
          <a:p>
            <a:pPr algn="ctr"/>
            <a:r>
              <a:rPr lang="en-US" dirty="0" err="1"/>
              <a:t>Profesor</a:t>
            </a:r>
            <a:r>
              <a:rPr lang="en-US" dirty="0"/>
              <a:t>: Jose </a:t>
            </a:r>
            <a:r>
              <a:rPr lang="en-US" dirty="0" err="1"/>
              <a:t>Torrentes</a:t>
            </a:r>
            <a:endParaRPr lang="en-US" dirty="0"/>
          </a:p>
          <a:p>
            <a:pPr algn="ctr"/>
            <a:endParaRPr lang="en-US" dirty="0"/>
          </a:p>
          <a:p>
            <a:pPr algn="ctr"/>
            <a:r>
              <a:rPr lang="en-US" dirty="0" err="1"/>
              <a:t>Integrantes</a:t>
            </a:r>
            <a:r>
              <a:rPr lang="en-US" dirty="0"/>
              <a:t>:</a:t>
            </a:r>
          </a:p>
          <a:p>
            <a:pPr algn="ctr"/>
            <a:r>
              <a:rPr lang="en-US" dirty="0"/>
              <a:t>Aaron Villegas Mora, 504400644</a:t>
            </a:r>
          </a:p>
          <a:p>
            <a:pPr algn="ctr"/>
            <a:r>
              <a:rPr lang="en-US" dirty="0"/>
              <a:t>Fiorella Bonilla González, 504390363</a:t>
            </a:r>
          </a:p>
          <a:p>
            <a:pPr algn="ctr"/>
            <a:r>
              <a:rPr lang="en-US" dirty="0"/>
              <a:t>Glenda Sofía Moraga Gutiérrez, 504350894</a:t>
            </a:r>
          </a:p>
          <a:p>
            <a:pPr algn="ctr"/>
            <a:r>
              <a:rPr lang="en-US" dirty="0"/>
              <a:t>Fauricio Andrés Mejías González, 504460444</a:t>
            </a:r>
          </a:p>
          <a:p>
            <a:pPr algn="ctr"/>
            <a:r>
              <a:rPr lang="en-US" dirty="0" err="1"/>
              <a:t>Krisly</a:t>
            </a:r>
            <a:r>
              <a:rPr lang="en-US" dirty="0"/>
              <a:t> Chavarria Padilla, 5 04230250 </a:t>
            </a:r>
          </a:p>
          <a:p>
            <a:endParaRPr lang="en-US" dirty="0"/>
          </a:p>
        </p:txBody>
      </p:sp>
    </p:spTree>
    <p:extLst>
      <p:ext uri="{BB962C8B-B14F-4D97-AF65-F5344CB8AC3E}">
        <p14:creationId xmlns:p14="http://schemas.microsoft.com/office/powerpoint/2010/main" val="3566894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C3F21B7-7460-41C5-FB47-E78651E9016B}"/>
              </a:ext>
            </a:extLst>
          </p:cNvPr>
          <p:cNvSpPr>
            <a:spLocks noGrp="1"/>
          </p:cNvSpPr>
          <p:nvPr>
            <p:ph idx="1"/>
          </p:nvPr>
        </p:nvSpPr>
        <p:spPr>
          <a:xfrm>
            <a:off x="4447308" y="591344"/>
            <a:ext cx="6906491" cy="5585619"/>
          </a:xfrm>
        </p:spPr>
        <p:txBody>
          <a:bodyPr anchor="ctr">
            <a:normAutofit/>
          </a:bodyPr>
          <a:lstStyle/>
          <a:p>
            <a:pPr marL="0" marR="0" indent="0">
              <a:spcBef>
                <a:spcPts val="0"/>
              </a:spcBef>
              <a:spcAft>
                <a:spcPts val="800"/>
              </a:spcAft>
              <a:buNone/>
            </a:pPr>
            <a:r>
              <a:rPr lang="es-CR" sz="1800">
                <a:effectLst/>
                <a:latin typeface="Arial" panose="020B0604020202020204" pitchFamily="34" charset="0"/>
                <a:ea typeface="Calibri" panose="020F0502020204030204" pitchFamily="34" charset="0"/>
              </a:rPr>
              <a:t>En la actualidad la gestión de los préstamos de las películas del vídeo club se lleva cabo del siguiente modo: Cuando se hace un préstamo se rellena una ficha en la que se anota el socio que se lleva la película, la fecha y el número de la cinta que se lleva, que es único (de cada película hay varias copias en cintas distintas). Esta ficha se deposita en el archivador de películas prestadas. Cuando el socio devuelve la cinta, la ficha se pasa al archivador de películas devueltas. El vídeo club tiene, además, un archivador con fichas de películas ordenadas por título; cada ficha tiene además el género de la película (comedia, terror, ...), su director y los nombres de los actores que intervienen. También se tiene un archivador con las fichas de los socios, ordenadas por el código que el vídeo club les da cuando les hace el carné; cada ficha tiene el nombre del socio, su dirección y teléfono, los nombres de sus directores favoritos, los nombres de sus actores favoritos y los géneros cinematográficos de su preferencia. Cuando un socio quiere tomar prestada una película de la que no hay copias disponibles, se le puede anotar en la lista de espera de esa película. Cada vez que se devuelve una película, se comprueba si hay alguien en su lista de espera, y si es así se llama por teléfono al primer socio de la lista para decirle que ya puede pasar a recogerla, borrándolo después de la lista. </a:t>
            </a:r>
            <a:endParaRPr lang="en-US" sz="1800"/>
          </a:p>
        </p:txBody>
      </p:sp>
    </p:spTree>
    <p:extLst>
      <p:ext uri="{BB962C8B-B14F-4D97-AF65-F5344CB8AC3E}">
        <p14:creationId xmlns:p14="http://schemas.microsoft.com/office/powerpoint/2010/main" val="1732165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0" name="Rectangle 922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218" name="Picture 2" descr="Cine, Palomitas y Más updated... - Cine, Palomitas y Más">
            <a:extLst>
              <a:ext uri="{FF2B5EF4-FFF2-40B4-BE49-F238E27FC236}">
                <a16:creationId xmlns:a16="http://schemas.microsoft.com/office/drawing/2014/main" id="{DDB49F2F-A5BD-DD24-5D82-4F62051FA2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7" r="-1" b="192"/>
          <a:stretch/>
        </p:blipFill>
        <p:spPr bwMode="auto">
          <a:xfrm>
            <a:off x="0" y="536862"/>
            <a:ext cx="5850384" cy="5784276"/>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extLst>
            <a:ext uri="{909E8E84-426E-40DD-AFC4-6F175D3DCCD1}">
              <a14:hiddenFill xmlns:a14="http://schemas.microsoft.com/office/drawing/2010/main">
                <a:solidFill>
                  <a:srgbClr val="FFFFFF"/>
                </a:solidFill>
              </a14:hiddenFill>
            </a:ext>
          </a:extLst>
        </p:spPr>
      </p:pic>
      <p:sp>
        <p:nvSpPr>
          <p:cNvPr id="9232" name="Arc 923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637F80-3FB8-B4F7-07AD-D328D426AF0C}"/>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Solucion </a:t>
            </a:r>
          </a:p>
        </p:txBody>
      </p:sp>
      <p:sp>
        <p:nvSpPr>
          <p:cNvPr id="9234" name="Oval 923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98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6BC1AB6-FB97-5DAC-F913-1EECD40DF760}"/>
              </a:ext>
            </a:extLst>
          </p:cNvPr>
          <p:cNvPicPr>
            <a:picLocks noGrp="1" noChangeAspect="1"/>
          </p:cNvPicPr>
          <p:nvPr>
            <p:ph idx="1"/>
          </p:nvPr>
        </p:nvPicPr>
        <p:blipFill rotWithShape="1">
          <a:blip r:embed="rId2"/>
          <a:srcRect l="1110" r="289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75309-5CB1-831E-706A-5FC4D548FD6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err="1">
                <a:solidFill>
                  <a:schemeClr val="tx1">
                    <a:lumMod val="85000"/>
                    <a:lumOff val="15000"/>
                  </a:schemeClr>
                </a:solidFill>
              </a:rPr>
              <a:t>Muchas</a:t>
            </a:r>
            <a:r>
              <a:rPr lang="en-US" sz="3600" dirty="0">
                <a:solidFill>
                  <a:schemeClr val="tx1">
                    <a:lumMod val="85000"/>
                    <a:lumOff val="15000"/>
                  </a:schemeClr>
                </a:solidFill>
              </a:rPr>
              <a:t> Gracias</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522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81E3-91A4-8805-9DD9-4C6671B31A79}"/>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Tabla de contenidos</a:t>
            </a:r>
          </a:p>
        </p:txBody>
      </p:sp>
      <p:sp>
        <p:nvSpPr>
          <p:cNvPr id="2057" name="Freeform: Shape 2056">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2" name="Picture 4">
            <a:extLst>
              <a:ext uri="{FF2B5EF4-FFF2-40B4-BE49-F238E27FC236}">
                <a16:creationId xmlns:a16="http://schemas.microsoft.com/office/drawing/2014/main" id="{4BF163A5-1A17-C8BA-2ED5-C0517DD543B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26" r="-1" b="-1"/>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88126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0" name="Rectangle 310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ine y películas dibujos animados líneas azules. | Vector Premium">
            <a:extLst>
              <a:ext uri="{FF2B5EF4-FFF2-40B4-BE49-F238E27FC236}">
                <a16:creationId xmlns:a16="http://schemas.microsoft.com/office/drawing/2014/main" id="{EC42A7CC-7A26-BDCE-48CB-1632A005AA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64" b="11513"/>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111" name="Rectangle 310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8" name="Content Placeholder 3077">
            <a:extLst>
              <a:ext uri="{FF2B5EF4-FFF2-40B4-BE49-F238E27FC236}">
                <a16:creationId xmlns:a16="http://schemas.microsoft.com/office/drawing/2014/main" id="{066B2B9C-6833-0F6A-F1E7-18FDBCEDBAE8}"/>
              </a:ext>
            </a:extLst>
          </p:cNvPr>
          <p:cNvSpPr>
            <a:spLocks noGrp="1"/>
          </p:cNvSpPr>
          <p:nvPr>
            <p:ph idx="1"/>
          </p:nvPr>
        </p:nvSpPr>
        <p:spPr>
          <a:xfrm>
            <a:off x="7531610" y="2434201"/>
            <a:ext cx="3822189" cy="3742762"/>
          </a:xfrm>
        </p:spPr>
        <p:txBody>
          <a:bodyPr>
            <a:normAutofit/>
          </a:bodyPr>
          <a:lstStyle/>
          <a:p>
            <a:r>
              <a:rPr lang="en-US" sz="2000">
                <a:latin typeface="Times New Roman" panose="02020603050405020304" pitchFamily="18" charset="0"/>
                <a:cs typeface="Times New Roman" panose="02020603050405020304" pitchFamily="18" charset="0"/>
              </a:rPr>
              <a:t>Introduccion</a:t>
            </a:r>
            <a:endParaRPr lang="en-US" sz="2000" dirty="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Objetivos</a:t>
            </a:r>
            <a:endParaRPr lang="en-US" sz="2000" dirty="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Problematica</a:t>
            </a:r>
            <a:endParaRPr lang="en-US" sz="2000" dirty="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Solucion </a:t>
            </a:r>
            <a:endParaRPr lang="en-US" sz="2000" dirty="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Conclusiones</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8550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FAA11-E10A-ECBD-AB2C-FB5A7A405923}"/>
              </a:ext>
            </a:extLst>
          </p:cNvPr>
          <p:cNvSpPr>
            <a:spLocks noGrp="1"/>
          </p:cNvSpPr>
          <p:nvPr>
            <p:ph type="title"/>
          </p:nvPr>
        </p:nvSpPr>
        <p:spPr>
          <a:xfrm>
            <a:off x="4965430" y="629268"/>
            <a:ext cx="6586491" cy="1286160"/>
          </a:xfrm>
        </p:spPr>
        <p:txBody>
          <a:bodyPr anchor="b">
            <a:normAutofit/>
          </a:bodyPr>
          <a:lstStyle/>
          <a:p>
            <a:r>
              <a:rPr lang="en-US" dirty="0" err="1">
                <a:latin typeface="Times New Roman" panose="02020603050405020304" pitchFamily="18" charset="0"/>
                <a:cs typeface="Times New Roman" panose="02020603050405020304" pitchFamily="18" charset="0"/>
              </a:rPr>
              <a:t>Introduccion</a:t>
            </a:r>
            <a:r>
              <a:rPr lang="en-US"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E7B536B4-9D5E-9B84-F51F-0BEBAD1C4B73}"/>
              </a:ext>
            </a:extLst>
          </p:cNvPr>
          <p:cNvSpPr>
            <a:spLocks noGrp="1"/>
          </p:cNvSpPr>
          <p:nvPr>
            <p:ph idx="1"/>
          </p:nvPr>
        </p:nvSpPr>
        <p:spPr>
          <a:xfrm>
            <a:off x="4965431" y="2438400"/>
            <a:ext cx="6586489" cy="3785419"/>
          </a:xfrm>
        </p:spPr>
        <p:txBody>
          <a:bodyPr>
            <a:normAutofit/>
          </a:bodyPr>
          <a:lstStyle/>
          <a:p>
            <a:pPr marL="0" marR="0">
              <a:spcBef>
                <a:spcPts val="0"/>
              </a:spcBef>
              <a:spcAft>
                <a:spcPts val="800"/>
              </a:spcAft>
            </a:pPr>
            <a:r>
              <a:rPr lang="es-CR"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s-CR" sz="2000" dirty="0">
                <a:effectLst/>
                <a:latin typeface="Times New Roman" panose="02020603050405020304" pitchFamily="18" charset="0"/>
                <a:ea typeface="Arial" panose="020B0604020202020204" pitchFamily="34" charset="0"/>
                <a:cs typeface="Times New Roman" panose="02020603050405020304" pitchFamily="18" charset="0"/>
              </a:rPr>
              <a:t>En este proyecto podremos ver el cómo poder ayudar a VIDEOTEC, la cual es una empresa con problemas de gestión y manejo de datos e información. VIDEOTEC luego de tener un gran crecimiento de socios está atravesando un problema ya que debido ha este mismo crecimiento viene de la mano el problema para poder manejar todo tipo de procesos esto gracias al crecimiento de datos. Mediante el uso y la implementación de tanto un sistema informático como la creación de una base de datos relacional, estas dos herramientas en conjunto podrán ayudar a la empresa </a:t>
            </a:r>
            <a:r>
              <a:rPr lang="es-CR" sz="2000" dirty="0">
                <a:latin typeface="Times New Roman" panose="02020603050405020304" pitchFamily="18" charset="0"/>
                <a:ea typeface="Arial" panose="020B0604020202020204" pitchFamily="34" charset="0"/>
                <a:cs typeface="Times New Roman" panose="02020603050405020304" pitchFamily="18" charset="0"/>
              </a:rPr>
              <a:t>ha</a:t>
            </a:r>
            <a:r>
              <a:rPr lang="es-CR" sz="2000" dirty="0">
                <a:effectLst/>
                <a:latin typeface="Times New Roman" panose="02020603050405020304" pitchFamily="18" charset="0"/>
                <a:ea typeface="Arial" panose="020B0604020202020204" pitchFamily="34" charset="0"/>
                <a:cs typeface="Times New Roman" panose="02020603050405020304" pitchFamily="18" charset="0"/>
              </a:rPr>
              <a:t> optimizar la gestión de préstamos y poder llevar los procesos que se realizan de manera manual a un ámbito informático y más optimo.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800"/>
              </a:spcAft>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pic>
        <p:nvPicPr>
          <p:cNvPr id="4098" name="Picture 2" descr="Cute dibujos animados cine concepto de dibujos animados cine Imagen Vector  de stock - Alamy">
            <a:extLst>
              <a:ext uri="{FF2B5EF4-FFF2-40B4-BE49-F238E27FC236}">
                <a16:creationId xmlns:a16="http://schemas.microsoft.com/office/drawing/2014/main" id="{2FE89B3F-9698-4E78-BC3C-BFB6533F02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88" r="11119"/>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4110" name="Straight Connector 410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F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04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FDF0C-6193-8118-242B-2E4E03692799}"/>
              </a:ext>
            </a:extLst>
          </p:cNvPr>
          <p:cNvSpPr>
            <a:spLocks noGrp="1"/>
          </p:cNvSpPr>
          <p:nvPr>
            <p:ph type="title"/>
          </p:nvPr>
        </p:nvSpPr>
        <p:spPr>
          <a:xfrm>
            <a:off x="902871" y="683581"/>
            <a:ext cx="10515600" cy="869364"/>
          </a:xfrm>
        </p:spPr>
        <p:txBody>
          <a:bodyPr>
            <a:normAutofit/>
          </a:bodyPr>
          <a:lstStyle/>
          <a:p>
            <a:r>
              <a:rPr lang="es-CR" sz="4000" dirty="0"/>
              <a:t>Objetivos</a:t>
            </a:r>
          </a:p>
        </p:txBody>
      </p:sp>
      <p:graphicFrame>
        <p:nvGraphicFramePr>
          <p:cNvPr id="5" name="Marcador de texto 2">
            <a:extLst>
              <a:ext uri="{FF2B5EF4-FFF2-40B4-BE49-F238E27FC236}">
                <a16:creationId xmlns:a16="http://schemas.microsoft.com/office/drawing/2014/main" id="{B7FB8A1D-DE0C-CF9B-98A4-D6AAE17F98C6}"/>
              </a:ext>
            </a:extLst>
          </p:cNvPr>
          <p:cNvGraphicFramePr/>
          <p:nvPr>
            <p:extLst>
              <p:ext uri="{D42A27DB-BD31-4B8C-83A1-F6EECF244321}">
                <p14:modId xmlns:p14="http://schemas.microsoft.com/office/powerpoint/2010/main" val="2012939375"/>
              </p:ext>
            </p:extLst>
          </p:nvPr>
        </p:nvGraphicFramePr>
        <p:xfrm>
          <a:off x="831850" y="1731147"/>
          <a:ext cx="10515600" cy="4358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0665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Pipoca e suco para a hora do filme | Foto Premium">
            <a:extLst>
              <a:ext uri="{FF2B5EF4-FFF2-40B4-BE49-F238E27FC236}">
                <a16:creationId xmlns:a16="http://schemas.microsoft.com/office/drawing/2014/main" id="{0661EB99-CE90-61CE-3C3C-E4C9E29B7C8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339" b="1534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7" name="Rectangle 512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3A171-722A-4BCD-4126-79B5C656AAA2}"/>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Objetivos</a:t>
            </a:r>
          </a:p>
        </p:txBody>
      </p:sp>
      <p:cxnSp>
        <p:nvCxnSpPr>
          <p:cNvPr id="5129" name="Straight Connector 512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131" name="Straight Connector 513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47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Fundo de pipoca para o conceito de cinema | Foto Premium">
            <a:extLst>
              <a:ext uri="{FF2B5EF4-FFF2-40B4-BE49-F238E27FC236}">
                <a16:creationId xmlns:a16="http://schemas.microsoft.com/office/drawing/2014/main" id="{FD3B036A-B56A-0470-DCA6-76F15F5D9B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30"/>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20F8D8FB-2736-9DB8-4FC5-1C9B7A109AD3}"/>
              </a:ext>
            </a:extLst>
          </p:cNvPr>
          <p:cNvSpPr>
            <a:spLocks noGrp="1"/>
          </p:cNvSpPr>
          <p:nvPr>
            <p:ph type="title"/>
          </p:nvPr>
        </p:nvSpPr>
        <p:spPr>
          <a:xfrm>
            <a:off x="709448" y="1913950"/>
            <a:ext cx="4204137" cy="1342754"/>
          </a:xfrm>
        </p:spPr>
        <p:txBody>
          <a:bodyPr>
            <a:normAutofit/>
          </a:bodyPr>
          <a:lstStyle/>
          <a:p>
            <a:pPr algn="ctr"/>
            <a:r>
              <a:rPr lang="en-US" sz="3600">
                <a:latin typeface="Times New Roman" panose="02020603050405020304" pitchFamily="18" charset="0"/>
                <a:cs typeface="Times New Roman" panose="02020603050405020304" pitchFamily="18" charset="0"/>
              </a:rPr>
              <a:t>Objetivo General</a:t>
            </a:r>
          </a:p>
        </p:txBody>
      </p:sp>
      <p:cxnSp>
        <p:nvCxnSpPr>
          <p:cNvPr id="6153" name="Straight Connector 615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13C310-9E1B-83D9-B0FC-664E0F9B9533}"/>
              </a:ext>
            </a:extLst>
          </p:cNvPr>
          <p:cNvSpPr>
            <a:spLocks noGrp="1"/>
          </p:cNvSpPr>
          <p:nvPr>
            <p:ph idx="1"/>
          </p:nvPr>
        </p:nvSpPr>
        <p:spPr>
          <a:xfrm>
            <a:off x="525516" y="3417573"/>
            <a:ext cx="4593021" cy="2619839"/>
          </a:xfrm>
        </p:spPr>
        <p:txBody>
          <a:bodyPr anchor="ctr">
            <a:normAutofit/>
          </a:bodyPr>
          <a:lstStyle/>
          <a:p>
            <a:r>
              <a:rPr lang="es-CR" sz="1800" dirty="0">
                <a:effectLst/>
                <a:latin typeface="Arial" panose="020B0604020202020204" pitchFamily="34" charset="0"/>
                <a:ea typeface="Arial" panose="020B0604020202020204" pitchFamily="34" charset="0"/>
                <a:cs typeface="Times New Roman" panose="02020603050405020304" pitchFamily="18" charset="0"/>
              </a:rPr>
              <a:t>Desarrollar un sistema de información y una base de datos con el fin de que permita gestionar los procesos de la empresa VIDEOTEC, para llevar a cabo los seguimientos del proyecto el cual permite realizar las diferentes funciones para un correcto manejo de los datos.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a:p>
        </p:txBody>
      </p:sp>
    </p:spTree>
    <p:extLst>
      <p:ext uri="{BB962C8B-B14F-4D97-AF65-F5344CB8AC3E}">
        <p14:creationId xmlns:p14="http://schemas.microsoft.com/office/powerpoint/2010/main" val="130915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C4A4B-E02A-FB5F-1C96-4CEDBFBAB32E}"/>
              </a:ext>
            </a:extLst>
          </p:cNvPr>
          <p:cNvSpPr>
            <a:spLocks noGrp="1"/>
          </p:cNvSpPr>
          <p:nvPr>
            <p:ph type="title"/>
          </p:nvPr>
        </p:nvSpPr>
        <p:spPr>
          <a:xfrm>
            <a:off x="7531610" y="365125"/>
            <a:ext cx="3822189" cy="1899912"/>
          </a:xfrm>
        </p:spPr>
        <p:txBody>
          <a:bodyPr>
            <a:normAutofit/>
          </a:bodyPr>
          <a:lstStyle/>
          <a:p>
            <a:r>
              <a:rPr lang="en-US" sz="4000">
                <a:latin typeface="Times New Roman" panose="02020603050405020304" pitchFamily="18" charset="0"/>
                <a:cs typeface="Times New Roman" panose="02020603050405020304" pitchFamily="18" charset="0"/>
              </a:rPr>
              <a:t>Objetivos especificos</a:t>
            </a:r>
          </a:p>
        </p:txBody>
      </p:sp>
      <p:pic>
        <p:nvPicPr>
          <p:cNvPr id="6" name="Content Placeholder 5">
            <a:extLst>
              <a:ext uri="{FF2B5EF4-FFF2-40B4-BE49-F238E27FC236}">
                <a16:creationId xmlns:a16="http://schemas.microsoft.com/office/drawing/2014/main" id="{0D7CA0D0-D7EB-9BAF-A39B-1764D9883CFE}"/>
              </a:ext>
            </a:extLst>
          </p:cNvPr>
          <p:cNvPicPr>
            <a:picLocks noChangeAspect="1"/>
          </p:cNvPicPr>
          <p:nvPr/>
        </p:nvPicPr>
        <p:blipFill rotWithShape="1">
          <a:blip r:embed="rId2"/>
          <a:srcRect l="26099" r="17008"/>
          <a:stretch/>
        </p:blipFill>
        <p:spPr>
          <a:xfrm>
            <a:off x="1" y="10"/>
            <a:ext cx="6936390" cy="6857990"/>
          </a:xfrm>
          <a:prstGeom prst="rect">
            <a:avLst/>
          </a:prstGeom>
        </p:spPr>
      </p:pic>
      <p:sp>
        <p:nvSpPr>
          <p:cNvPr id="10" name="Content Placeholder 9">
            <a:extLst>
              <a:ext uri="{FF2B5EF4-FFF2-40B4-BE49-F238E27FC236}">
                <a16:creationId xmlns:a16="http://schemas.microsoft.com/office/drawing/2014/main" id="{059B5A60-CE80-B74C-8C82-87B54CF7946C}"/>
              </a:ext>
            </a:extLst>
          </p:cNvPr>
          <p:cNvSpPr>
            <a:spLocks noGrp="1"/>
          </p:cNvSpPr>
          <p:nvPr>
            <p:ph idx="1"/>
          </p:nvPr>
        </p:nvSpPr>
        <p:spPr>
          <a:xfrm>
            <a:off x="7531610" y="2434201"/>
            <a:ext cx="3822189" cy="3742762"/>
          </a:xfrm>
        </p:spPr>
        <p:txBody>
          <a:bodyPr>
            <a:normAutofit lnSpcReduction="10000"/>
          </a:bodyPr>
          <a:lstStyle/>
          <a:p>
            <a:pPr marL="342900" marR="0" lvl="0" indent="-342900">
              <a:spcBef>
                <a:spcPts val="0"/>
              </a:spcBef>
              <a:spcAft>
                <a:spcPts val="800"/>
              </a:spcAft>
              <a:buFont typeface="Symbol" panose="05050102010706020507" pitchFamily="18" charset="2"/>
              <a:buChar char="·"/>
            </a:pPr>
            <a:r>
              <a:rPr lang="es-CR" sz="1400" dirty="0">
                <a:effectLst/>
                <a:latin typeface="Times New Roman" panose="02020603050405020304" pitchFamily="18" charset="0"/>
                <a:ea typeface="Arial" panose="020B0604020202020204" pitchFamily="34" charset="0"/>
                <a:cs typeface="Times New Roman" panose="02020603050405020304" pitchFamily="18" charset="0"/>
              </a:rPr>
              <a:t>Identificar los requerimientos que fueron solicitados por parte la empresa en el enunciado de dicho proyecto, para poder ofrecer una solución a dicha peticiones y así poner en práctica los conocimientos obtenidos.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s-CR" sz="1400" dirty="0">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Symbol" panose="05050102010706020507" pitchFamily="18" charset="2"/>
              <a:buChar char="·"/>
            </a:pPr>
            <a:r>
              <a:rPr lang="es-CR" sz="1400" dirty="0">
                <a:effectLst/>
                <a:latin typeface="Times New Roman" panose="02020603050405020304" pitchFamily="18" charset="0"/>
                <a:ea typeface="Arial" panose="020B0604020202020204" pitchFamily="34" charset="0"/>
                <a:cs typeface="Times New Roman" panose="02020603050405020304" pitchFamily="18" charset="0"/>
              </a:rPr>
              <a:t>Diseñar un sistema informativo que permita tener una mejor gestión en los procesos de la empresa VIDEOTEC, esto mediante herramientas como visual estudio y con el lenguaje de programación C#.</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s-CR" sz="1400" dirty="0">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Symbol" panose="05050102010706020507" pitchFamily="18" charset="2"/>
              <a:buChar char="·"/>
            </a:pPr>
            <a:r>
              <a:rPr lang="es-CR" sz="1400" dirty="0">
                <a:effectLst/>
                <a:latin typeface="Times New Roman" panose="02020603050405020304" pitchFamily="18" charset="0"/>
                <a:ea typeface="Arial" panose="020B0604020202020204" pitchFamily="34" charset="0"/>
                <a:cs typeface="Times New Roman" panose="02020603050405020304" pitchFamily="18" charset="0"/>
              </a:rPr>
              <a:t>Construir una base de datos con el fin de solventar las necesidades de la empresa VIDEOTEC, a través de diagramas, normalización y la creación de la base en el lenguaje de SQL Server.</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100" dirty="0"/>
          </a:p>
        </p:txBody>
      </p:sp>
    </p:spTree>
    <p:extLst>
      <p:ext uri="{BB962C8B-B14F-4D97-AF65-F5344CB8AC3E}">
        <p14:creationId xmlns:p14="http://schemas.microsoft.com/office/powerpoint/2010/main" val="85481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Por qué se comen palomitas en el cine? | Noticias de Ocio y Cultura en  Heraldo.es">
            <a:extLst>
              <a:ext uri="{FF2B5EF4-FFF2-40B4-BE49-F238E27FC236}">
                <a16:creationId xmlns:a16="http://schemas.microsoft.com/office/drawing/2014/main" id="{BBD3243E-66CE-F087-C2EA-D3BE94E8500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99" name="Rectangle 819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52BD2-45D4-8449-B0BE-22AD804BE0E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Problematica de la empresa</a:t>
            </a:r>
          </a:p>
        </p:txBody>
      </p:sp>
      <p:cxnSp>
        <p:nvCxnSpPr>
          <p:cNvPr id="8205" name="Straight Connector 820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8206" name="Straight Connector 820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04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760</Words>
  <Application>Microsoft Office PowerPoint</Application>
  <PresentationFormat>Panorámica</PresentationFormat>
  <Paragraphs>39</Paragraphs>
  <Slides>12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Arial</vt:lpstr>
      <vt:lpstr>Calibri</vt:lpstr>
      <vt:lpstr>Calibri Light</vt:lpstr>
      <vt:lpstr>Symbol</vt:lpstr>
      <vt:lpstr>Times New Roman</vt:lpstr>
      <vt:lpstr>Office Theme</vt:lpstr>
      <vt:lpstr>Proyecto Final</vt:lpstr>
      <vt:lpstr>Tabla de contenidos</vt:lpstr>
      <vt:lpstr>Presentación de PowerPoint</vt:lpstr>
      <vt:lpstr>Introduccion </vt:lpstr>
      <vt:lpstr>Objetivos</vt:lpstr>
      <vt:lpstr>Objetivos</vt:lpstr>
      <vt:lpstr>Objetivo General</vt:lpstr>
      <vt:lpstr>Objetivos especificos</vt:lpstr>
      <vt:lpstr>Problematica de la empresa</vt:lpstr>
      <vt:lpstr>Presentación de PowerPoint</vt:lpstr>
      <vt:lpstr>Solucion </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Tarde de Presentaciones</dc:title>
  <dc:creator>Sofia Moraga Gutiérrez</dc:creator>
  <cp:lastModifiedBy>FAURICIO MEJIAS GONZALEZ</cp:lastModifiedBy>
  <cp:revision>4</cp:revision>
  <dcterms:created xsi:type="dcterms:W3CDTF">2022-11-16T16:15:16Z</dcterms:created>
  <dcterms:modified xsi:type="dcterms:W3CDTF">2022-11-17T01:38:30Z</dcterms:modified>
</cp:coreProperties>
</file>